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s_Lab_PDS" initials="M" lastIdx="0" clrIdx="0">
    <p:extLst>
      <p:ext uri="{19B8F6BF-5375-455C-9EA6-DF929625EA0E}">
        <p15:presenceInfo xmlns:p15="http://schemas.microsoft.com/office/powerpoint/2012/main" userId="Maths_Lab_PD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4178-97FA-490A-940C-472CD390907C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F3F54-D6C8-4EC4-9B28-2D72AAE6A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1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9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7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2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7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9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3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58B9-A208-42E9-96D4-BD58D822D62D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D528-9563-49E6-8ECA-31D7EBC254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42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6  </a:t>
            </a:r>
            <a:r>
              <a:rPr lang="si-LK" dirty="0" smtClean="0"/>
              <a:t>ශ</a:t>
            </a:r>
            <a:r>
              <a:rPr lang="si-LK" dirty="0"/>
              <a:t>්‍රේණි</a:t>
            </a:r>
            <a:r>
              <a:rPr lang="si-LK" dirty="0" smtClean="0"/>
              <a:t>ය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i-LK" sz="4800" dirty="0"/>
              <a:t>වෘත්ත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338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b="1" i="1" dirty="0"/>
              <a:t>වෘත්තාකාර හැඩ දැකිය හැකි වස්තූන්</a:t>
            </a:r>
            <a:endParaRPr lang="en-GB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0164"/>
            <a:ext cx="3747247" cy="36623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41" y="1990164"/>
            <a:ext cx="3630706" cy="3662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542" y="1990164"/>
            <a:ext cx="3562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11" y="1563919"/>
            <a:ext cx="2143125" cy="21431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61582" y="1710690"/>
            <a:ext cx="1849584" cy="184958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4887362" y="2236470"/>
            <a:ext cx="798024" cy="79802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246489" y="2731911"/>
            <a:ext cx="2115093" cy="302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685386" y="2635481"/>
            <a:ext cx="1404036" cy="9643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04006" y="2883202"/>
            <a:ext cx="1433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3200" dirty="0"/>
              <a:t>වෘත්තය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7130624" y="2449719"/>
            <a:ext cx="1433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3200" dirty="0"/>
              <a:t>වෘත්තය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1438" y="5050556"/>
            <a:ext cx="7330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4000" dirty="0"/>
              <a:t>වෘත්තය යනු සම්පූර්ණ වක්‍ර රේඛාවකි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1849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12" y="1563920"/>
            <a:ext cx="2143125" cy="21431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89192" y="1638300"/>
            <a:ext cx="1994364" cy="199436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4933950" y="2283058"/>
            <a:ext cx="704848" cy="70484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 flipH="1">
            <a:off x="5169302" y="2491740"/>
            <a:ext cx="257004" cy="257004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23822" y="2652889"/>
            <a:ext cx="2010128" cy="9585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3"/>
          </p:cNvCxnSpPr>
          <p:nvPr/>
        </p:nvCxnSpPr>
        <p:spPr>
          <a:xfrm flipH="1" flipV="1">
            <a:off x="6357937" y="2635483"/>
            <a:ext cx="1307219" cy="1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32346" y="2408428"/>
            <a:ext cx="1433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3200" dirty="0"/>
              <a:t>වෘත්තය</a:t>
            </a:r>
            <a:endParaRPr lang="en-GB" sz="3200" dirty="0"/>
          </a:p>
        </p:txBody>
      </p:sp>
      <p:sp>
        <p:nvSpPr>
          <p:cNvPr id="11" name="Rectangle 10"/>
          <p:cNvSpPr/>
          <p:nvPr/>
        </p:nvSpPr>
        <p:spPr>
          <a:xfrm>
            <a:off x="7665156" y="2360501"/>
            <a:ext cx="1433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3200" dirty="0"/>
              <a:t>වෘත්තය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64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විවිධ හැඩ අතරින් වෘත්තාකාර හැඩය තෝරමු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ardrop 3"/>
          <p:cNvSpPr/>
          <p:nvPr/>
        </p:nvSpPr>
        <p:spPr>
          <a:xfrm>
            <a:off x="1891323" y="2289908"/>
            <a:ext cx="1008185" cy="1367693"/>
          </a:xfrm>
          <a:prstGeom prst="teardrop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Alternate Process 4"/>
          <p:cNvSpPr/>
          <p:nvPr/>
        </p:nvSpPr>
        <p:spPr>
          <a:xfrm>
            <a:off x="4024923" y="2360246"/>
            <a:ext cx="1516185" cy="96910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Block Arc 5"/>
          <p:cNvSpPr/>
          <p:nvPr/>
        </p:nvSpPr>
        <p:spPr>
          <a:xfrm>
            <a:off x="6439878" y="2454031"/>
            <a:ext cx="1617784" cy="1307123"/>
          </a:xfrm>
          <a:prstGeom prst="blockArc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956432" y="2289908"/>
            <a:ext cx="1039446" cy="10941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/>
          <p:cNvSpPr/>
          <p:nvPr/>
        </p:nvSpPr>
        <p:spPr>
          <a:xfrm>
            <a:off x="1711569" y="4121884"/>
            <a:ext cx="2039816" cy="158652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xplosion 2 8"/>
          <p:cNvSpPr/>
          <p:nvPr/>
        </p:nvSpPr>
        <p:spPr>
          <a:xfrm>
            <a:off x="7448061" y="4194358"/>
            <a:ext cx="1633415" cy="117230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119077" y="4121884"/>
            <a:ext cx="1320801" cy="145616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67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b="1" i="1" dirty="0"/>
              <a:t>වෘත්තය </a:t>
            </a:r>
            <a:r>
              <a:rPr lang="si-LK" b="1" i="1" dirty="0" smtClean="0"/>
              <a:t>මත</a:t>
            </a:r>
            <a:r>
              <a:rPr lang="si-LK" b="1" i="1" dirty="0"/>
              <a:t> </a:t>
            </a:r>
            <a:r>
              <a:rPr lang="en-US" b="1" i="1" dirty="0" smtClean="0"/>
              <a:t>,</a:t>
            </a:r>
            <a:r>
              <a:rPr lang="si-LK" b="1" i="1" dirty="0" smtClean="0"/>
              <a:t>ඇත</a:t>
            </a:r>
            <a:r>
              <a:rPr lang="si-LK" b="1" i="1" dirty="0"/>
              <a:t>ුළත </a:t>
            </a:r>
            <a:r>
              <a:rPr lang="en-US" b="1" i="1" dirty="0" smtClean="0"/>
              <a:t>,</a:t>
            </a:r>
            <a:r>
              <a:rPr lang="si-LK" b="1" i="1" dirty="0" smtClean="0"/>
              <a:t>ප</a:t>
            </a:r>
            <a:r>
              <a:rPr lang="si-LK" b="1" i="1" dirty="0"/>
              <a:t>ිටත ලක්ෂ්‍ය හඳුනාගනිමු</a:t>
            </a:r>
            <a:endParaRPr lang="en-GB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33611" y="1626220"/>
            <a:ext cx="10515600" cy="4351338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888711" y="2100181"/>
            <a:ext cx="3627455" cy="340341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AA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5638221" y="3592477"/>
            <a:ext cx="86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GB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588971" y="2198894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GB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8661952" y="2867340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en-GB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568267" y="2867340"/>
            <a:ext cx="203200" cy="124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568267" y="2829604"/>
            <a:ext cx="191912" cy="2120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7820" y="3617223"/>
            <a:ext cx="236220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417820" y="3617223"/>
            <a:ext cx="198120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506529" y="2235430"/>
            <a:ext cx="136358" cy="12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06529" y="2220227"/>
            <a:ext cx="136358" cy="1586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6716990" y="2274602"/>
            <a:ext cx="1952877" cy="2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863289" y="2867340"/>
            <a:ext cx="1347123" cy="20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745688" y="3656422"/>
            <a:ext cx="3563238" cy="25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669867" y="2113538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 dirty="0"/>
              <a:t>වෘත්තය මත 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0221092" y="2692839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/>
              <a:t>වෘත්තය පිටත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400574" y="3488367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i-LK"/>
              <a:t>වෘත්තය ඇතුළත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416" y="2664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i-LK" dirty="0"/>
              <a:t>වෘත්තාකාර ආස්තරයක් සමාන කොටස් දෙකකට බෙදෙන නැමුම් රේඛ</a:t>
            </a:r>
            <a:r>
              <a:rPr lang="si-LK" dirty="0" smtClean="0"/>
              <a:t>ාක</a:t>
            </a:r>
            <a:r>
              <a:rPr lang="si-LK" dirty="0"/>
              <a:t>ැපෙන තැන සිට වක්‍ර දාරය මත ඕනෑම ලකෂ්‍යකට ඇති දුර එක සමාන වේ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5B9BD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Flowchart: Connector 4"/>
          <p:cNvSpPr/>
          <p:nvPr/>
        </p:nvSpPr>
        <p:spPr>
          <a:xfrm>
            <a:off x="6831205" y="2716404"/>
            <a:ext cx="2374759" cy="221063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/>
          <p:cNvSpPr/>
          <p:nvPr/>
        </p:nvSpPr>
        <p:spPr>
          <a:xfrm>
            <a:off x="2469663" y="2890951"/>
            <a:ext cx="2433934" cy="222068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endCxn id="36" idx="4"/>
          </p:cNvCxnSpPr>
          <p:nvPr/>
        </p:nvCxnSpPr>
        <p:spPr>
          <a:xfrm flipH="1">
            <a:off x="3686630" y="2890951"/>
            <a:ext cx="17862" cy="2220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18585" y="2680677"/>
            <a:ext cx="0" cy="224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60308" y="3821723"/>
            <a:ext cx="2430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  <a:endCxn id="5" idx="5"/>
          </p:cNvCxnSpPr>
          <p:nvPr/>
        </p:nvCxnSpPr>
        <p:spPr>
          <a:xfrm>
            <a:off x="7178980" y="3040144"/>
            <a:ext cx="1679209" cy="156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7"/>
            <a:endCxn id="5" idx="3"/>
          </p:cNvCxnSpPr>
          <p:nvPr/>
        </p:nvCxnSpPr>
        <p:spPr>
          <a:xfrm flipH="1">
            <a:off x="7178980" y="3040144"/>
            <a:ext cx="1679209" cy="1563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5390662" y="3727754"/>
            <a:ext cx="953477" cy="54707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වෘත්ත මෝස්තර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44" y="2144889"/>
            <a:ext cx="4041422" cy="36011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237" y="2325512"/>
            <a:ext cx="3588985" cy="328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 dirty="0"/>
              <a:t>ඇගයීම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i-LK" dirty="0" smtClean="0"/>
              <a:t>ව</a:t>
            </a:r>
            <a:r>
              <a:rPr lang="si-LK" dirty="0"/>
              <a:t>ෘත්තාකාර හැඩය දැකිය හැකි වස්තූන් 10 ක් නම් කරන්න</a:t>
            </a:r>
            <a:endParaRPr lang="en-GB" dirty="0"/>
          </a:p>
          <a:p>
            <a:r>
              <a:rPr lang="si-LK" dirty="0"/>
              <a:t>වෘත්ත භාවිතයෙන් මෝස්තරයක් නිර්මාණය කරන්න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51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Iskoola Pota</vt:lpstr>
      <vt:lpstr>Office Theme</vt:lpstr>
      <vt:lpstr> 6  ශ්‍රේණිය</vt:lpstr>
      <vt:lpstr>වෘත්තාකාර හැඩ දැකිය හැකි වස්තූන්</vt:lpstr>
      <vt:lpstr>PowerPoint Presentation</vt:lpstr>
      <vt:lpstr>PowerPoint Presentation</vt:lpstr>
      <vt:lpstr>විවිධ හැඩ අතරින් වෘත්තාකාර හැඩය තෝරමු</vt:lpstr>
      <vt:lpstr>වෘත්තය මත ,ඇතුළත ,පිටත ලක්ෂ්‍ය හඳුනාගනිමු</vt:lpstr>
      <vt:lpstr>වෘත්තාකාර ආස්තරයක් සමාන කොටස් දෙකකට බෙදෙන නැමුම් රේඛාකැපෙන තැන සිට වක්‍ර දාරය මත ඕනෑම ලකෂ්‍යකට ඇති දුර එක සමාන වේ</vt:lpstr>
      <vt:lpstr>වෘත්ත මෝස්තර</vt:lpstr>
      <vt:lpstr>ඇගයීම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6</dc:title>
  <dc:creator>Maths_Lab_PDS</dc:creator>
  <cp:lastModifiedBy>Maths_Lab_PDS</cp:lastModifiedBy>
  <cp:revision>41</cp:revision>
  <dcterms:created xsi:type="dcterms:W3CDTF">2022-08-19T03:47:13Z</dcterms:created>
  <dcterms:modified xsi:type="dcterms:W3CDTF">2022-09-01T04:13:18Z</dcterms:modified>
</cp:coreProperties>
</file>