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6" r:id="rId4"/>
    <p:sldId id="258" r:id="rId5"/>
    <p:sldId id="265" r:id="rId6"/>
    <p:sldId id="259" r:id="rId7"/>
    <p:sldId id="260" r:id="rId8"/>
    <p:sldId id="261" r:id="rId9"/>
    <p:sldId id="262" r:id="rId10"/>
    <p:sldId id="266" r:id="rId11"/>
    <p:sldId id="267" r:id="rId12"/>
    <p:sldId id="268" r:id="rId13"/>
    <p:sldId id="25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E7F4D-1234-4B40-A9D8-D4CBBE7393D7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1572D7E-72B3-4518-AF6F-CA160CAD5ADF}">
      <dgm:prSet phldrT="[Text]"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අවශ්‍යතා හඳුනා ගැනීම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FA9DA03B-ECA3-4EEE-B908-0326775B07D9}" type="parTrans" cxnId="{A8C7CDFE-617C-4A94-9FEA-92EB8A39CB4D}">
      <dgm:prSet/>
      <dgm:spPr/>
      <dgm:t>
        <a:bodyPr/>
        <a:lstStyle/>
        <a:p>
          <a:endParaRPr lang="en-GB"/>
        </a:p>
      </dgm:t>
    </dgm:pt>
    <dgm:pt modelId="{D6AD2EAF-56CE-4AA1-945B-B7348969D7FC}" type="sibTrans" cxnId="{A8C7CDFE-617C-4A94-9FEA-92EB8A39CB4D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BE8EFB64-FE6C-4DCD-8745-8020860564C4}">
      <dgm:prSet phldrT="[Text]"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සැළසුම් කිරීම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55DF719D-6324-4240-9577-751A8165272C}" type="parTrans" cxnId="{B7786632-436F-4ADA-A255-CA30884219B3}">
      <dgm:prSet/>
      <dgm:spPr/>
      <dgm:t>
        <a:bodyPr/>
        <a:lstStyle/>
        <a:p>
          <a:endParaRPr lang="en-GB"/>
        </a:p>
      </dgm:t>
    </dgm:pt>
    <dgm:pt modelId="{A5D94FB7-8959-4379-83BD-232870FCA15E}" type="sibTrans" cxnId="{B7786632-436F-4ADA-A255-CA30884219B3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C6500A9C-2269-41CA-863F-24EBA04387E8}">
      <dgm:prSet phldrT="[Text]"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කේතකරණය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30CD8DDA-ACD2-4EED-8461-D8BBBE73DCE6}" type="parTrans" cxnId="{B35E17DC-C17E-42FD-87D4-FACF5D34EDBB}">
      <dgm:prSet/>
      <dgm:spPr/>
      <dgm:t>
        <a:bodyPr/>
        <a:lstStyle/>
        <a:p>
          <a:endParaRPr lang="en-GB"/>
        </a:p>
      </dgm:t>
    </dgm:pt>
    <dgm:pt modelId="{CA61AD6D-FAF4-4488-8205-AD46C8E07AD1}" type="sibTrans" cxnId="{B35E17DC-C17E-42FD-87D4-FACF5D34EDBB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B0176E3D-E9C4-484F-AA0F-729A277BA2BA}">
      <dgm:prSet phldrT="[Text]"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පරික්ෂා කිරීම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6B96BF2D-53CE-4ED9-8350-EE76BB76C95E}" type="parTrans" cxnId="{AD87FEC9-1E10-43B3-91CD-7DA457278179}">
      <dgm:prSet/>
      <dgm:spPr/>
      <dgm:t>
        <a:bodyPr/>
        <a:lstStyle/>
        <a:p>
          <a:endParaRPr lang="en-GB"/>
        </a:p>
      </dgm:t>
    </dgm:pt>
    <dgm:pt modelId="{2B0A12EC-29F5-4774-8A33-54C353CE3DD9}" type="sibTrans" cxnId="{AD87FEC9-1E10-43B3-91CD-7DA457278179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272A6C63-DD92-4D48-B7E3-F8445B2AA276}">
      <dgm:prSet phldrT="[Text]"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පද්ධතිය පිහිටුවීම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D2F3EB0B-8D92-4CB3-ACA1-998219131A48}" type="parTrans" cxnId="{6B6041C9-D1E0-41FB-B166-096C85323F07}">
      <dgm:prSet/>
      <dgm:spPr/>
      <dgm:t>
        <a:bodyPr/>
        <a:lstStyle/>
        <a:p>
          <a:endParaRPr lang="en-GB"/>
        </a:p>
      </dgm:t>
    </dgm:pt>
    <dgm:pt modelId="{C86937E5-4F46-45B0-B591-F33A29C60934}" type="sibTrans" cxnId="{6B6041C9-D1E0-41FB-B166-096C85323F07}">
      <dgm:prSet/>
      <dgm:spPr>
        <a:solidFill>
          <a:schemeClr val="bg1"/>
        </a:solidFill>
      </dgm:spPr>
      <dgm:t>
        <a:bodyPr/>
        <a:lstStyle/>
        <a:p>
          <a:endParaRPr lang="en-GB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5CC50976-73F8-48AF-A89C-8D8084A3D34D}">
      <dgm:prSet custT="1"/>
      <dgm:spPr/>
      <dgm:t>
        <a:bodyPr/>
        <a:lstStyle/>
        <a:p>
          <a:r>
            <a:rPr lang="si-LK" sz="2800" dirty="0">
              <a:latin typeface="Nirmala UI" panose="020B0502040204020203" pitchFamily="34" charset="0"/>
              <a:cs typeface="Nirmala UI" panose="020B0502040204020203" pitchFamily="34" charset="0"/>
            </a:rPr>
            <a:t>පද්ධතිය නඩත්තු කිරීම</a:t>
          </a:r>
          <a:endParaRPr lang="en-GB" sz="2800" dirty="0">
            <a:latin typeface="Nirmala UI" panose="020B0502040204020203" pitchFamily="34" charset="0"/>
            <a:cs typeface="Nirmala UI" panose="020B0502040204020203" pitchFamily="34" charset="0"/>
          </a:endParaRPr>
        </a:p>
      </dgm:t>
    </dgm:pt>
    <dgm:pt modelId="{5FDA24DA-0155-4772-9580-063E1DF93200}" type="parTrans" cxnId="{2ED5CE7E-860D-4B13-AB8A-F3E938507018}">
      <dgm:prSet/>
      <dgm:spPr/>
      <dgm:t>
        <a:bodyPr/>
        <a:lstStyle/>
        <a:p>
          <a:endParaRPr lang="en-GB"/>
        </a:p>
      </dgm:t>
    </dgm:pt>
    <dgm:pt modelId="{22B354BA-7D06-41AB-911D-F63CF14D71A2}" type="sibTrans" cxnId="{2ED5CE7E-860D-4B13-AB8A-F3E938507018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44C36BA3-7845-48A3-A3EA-D7E119F049E2}" type="pres">
      <dgm:prSet presAssocID="{0C2E7F4D-1234-4B40-A9D8-D4CBBE7393D7}" presName="cycle" presStyleCnt="0">
        <dgm:presLayoutVars>
          <dgm:dir/>
          <dgm:resizeHandles val="exact"/>
        </dgm:presLayoutVars>
      </dgm:prSet>
      <dgm:spPr/>
    </dgm:pt>
    <dgm:pt modelId="{F167C682-B1AA-4136-9468-3B88CD8041FB}" type="pres">
      <dgm:prSet presAssocID="{51572D7E-72B3-4518-AF6F-CA160CAD5ADF}" presName="dummy" presStyleCnt="0"/>
      <dgm:spPr/>
    </dgm:pt>
    <dgm:pt modelId="{AE3B2A9F-111F-4BEB-B415-485A519E4C58}" type="pres">
      <dgm:prSet presAssocID="{51572D7E-72B3-4518-AF6F-CA160CAD5ADF}" presName="node" presStyleLbl="revTx" presStyleIdx="0" presStyleCnt="6" custScaleX="138961">
        <dgm:presLayoutVars>
          <dgm:bulletEnabled val="1"/>
        </dgm:presLayoutVars>
      </dgm:prSet>
      <dgm:spPr/>
    </dgm:pt>
    <dgm:pt modelId="{9C929D8F-FA26-4CBF-ADF0-EBF8EA1DC208}" type="pres">
      <dgm:prSet presAssocID="{D6AD2EAF-56CE-4AA1-945B-B7348969D7FC}" presName="sibTrans" presStyleLbl="node1" presStyleIdx="0" presStyleCnt="6"/>
      <dgm:spPr/>
    </dgm:pt>
    <dgm:pt modelId="{75F06D81-6F34-4F45-9315-5C6CAA5F52EE}" type="pres">
      <dgm:prSet presAssocID="{BE8EFB64-FE6C-4DCD-8745-8020860564C4}" presName="dummy" presStyleCnt="0"/>
      <dgm:spPr/>
    </dgm:pt>
    <dgm:pt modelId="{3B04ADA3-4F09-4AD6-967F-D4507051D13F}" type="pres">
      <dgm:prSet presAssocID="{BE8EFB64-FE6C-4DCD-8745-8020860564C4}" presName="node" presStyleLbl="revTx" presStyleIdx="1" presStyleCnt="6" custScaleX="121882" custRadScaleRad="100860" custRadScaleInc="0">
        <dgm:presLayoutVars>
          <dgm:bulletEnabled val="1"/>
        </dgm:presLayoutVars>
      </dgm:prSet>
      <dgm:spPr/>
    </dgm:pt>
    <dgm:pt modelId="{186564A1-0BBB-4AE9-8273-3D0405CE6B61}" type="pres">
      <dgm:prSet presAssocID="{A5D94FB7-8959-4379-83BD-232870FCA15E}" presName="sibTrans" presStyleLbl="node1" presStyleIdx="1" presStyleCnt="6"/>
      <dgm:spPr/>
    </dgm:pt>
    <dgm:pt modelId="{9AA83E47-4682-43DA-B1F6-7B52394B0572}" type="pres">
      <dgm:prSet presAssocID="{C6500A9C-2269-41CA-863F-24EBA04387E8}" presName="dummy" presStyleCnt="0"/>
      <dgm:spPr/>
    </dgm:pt>
    <dgm:pt modelId="{F529AEFF-ECFF-49CD-8C9B-F46A9DD49425}" type="pres">
      <dgm:prSet presAssocID="{C6500A9C-2269-41CA-863F-24EBA04387E8}" presName="node" presStyleLbl="revTx" presStyleIdx="2" presStyleCnt="6" custScaleX="191287" custRadScaleRad="104806" custRadScaleInc="-21392">
        <dgm:presLayoutVars>
          <dgm:bulletEnabled val="1"/>
        </dgm:presLayoutVars>
      </dgm:prSet>
      <dgm:spPr/>
    </dgm:pt>
    <dgm:pt modelId="{3586E5F5-0536-448B-B3F4-DAE3C6484885}" type="pres">
      <dgm:prSet presAssocID="{CA61AD6D-FAF4-4488-8205-AD46C8E07AD1}" presName="sibTrans" presStyleLbl="node1" presStyleIdx="2" presStyleCnt="6" custScaleX="112456" custLinFactNeighborX="-3057" custLinFactNeighborY="-1608"/>
      <dgm:spPr/>
    </dgm:pt>
    <dgm:pt modelId="{42AE52DD-752A-418A-9905-BDF4DF3AAB33}" type="pres">
      <dgm:prSet presAssocID="{B0176E3D-E9C4-484F-AA0F-729A277BA2BA}" presName="dummy" presStyleCnt="0"/>
      <dgm:spPr/>
    </dgm:pt>
    <dgm:pt modelId="{1A4302F6-C5C0-4F98-A11B-9C75C47E4A65}" type="pres">
      <dgm:prSet presAssocID="{B0176E3D-E9C4-484F-AA0F-729A277BA2BA}" presName="node" presStyleLbl="revTx" presStyleIdx="3" presStyleCnt="6" custScaleX="178944">
        <dgm:presLayoutVars>
          <dgm:bulletEnabled val="1"/>
        </dgm:presLayoutVars>
      </dgm:prSet>
      <dgm:spPr/>
    </dgm:pt>
    <dgm:pt modelId="{8A36724A-51E9-4790-A6EA-9AD4FF59201D}" type="pres">
      <dgm:prSet presAssocID="{2B0A12EC-29F5-4774-8A33-54C353CE3DD9}" presName="sibTrans" presStyleLbl="node1" presStyleIdx="3" presStyleCnt="6"/>
      <dgm:spPr/>
    </dgm:pt>
    <dgm:pt modelId="{76CFB8F9-BDB4-4657-A762-BD387E4F888A}" type="pres">
      <dgm:prSet presAssocID="{272A6C63-DD92-4D48-B7E3-F8445B2AA276}" presName="dummy" presStyleCnt="0"/>
      <dgm:spPr/>
    </dgm:pt>
    <dgm:pt modelId="{B818BBC9-7C24-4348-AE6B-CA49D2C23940}" type="pres">
      <dgm:prSet presAssocID="{272A6C63-DD92-4D48-B7E3-F8445B2AA276}" presName="node" presStyleLbl="revTx" presStyleIdx="4" presStyleCnt="6" custScaleX="165093">
        <dgm:presLayoutVars>
          <dgm:bulletEnabled val="1"/>
        </dgm:presLayoutVars>
      </dgm:prSet>
      <dgm:spPr/>
    </dgm:pt>
    <dgm:pt modelId="{DBF03BD2-9AE3-4212-8E1F-8F81617DB8D3}" type="pres">
      <dgm:prSet presAssocID="{C86937E5-4F46-45B0-B591-F33A29C60934}" presName="sibTrans" presStyleLbl="node1" presStyleIdx="4" presStyleCnt="6"/>
      <dgm:spPr/>
    </dgm:pt>
    <dgm:pt modelId="{8CA32037-F320-471C-B270-C5B473E272A7}" type="pres">
      <dgm:prSet presAssocID="{5CC50976-73F8-48AF-A89C-8D8084A3D34D}" presName="dummy" presStyleCnt="0"/>
      <dgm:spPr/>
    </dgm:pt>
    <dgm:pt modelId="{CB982A46-28DC-4D90-A625-829FD8AF59A3}" type="pres">
      <dgm:prSet presAssocID="{5CC50976-73F8-48AF-A89C-8D8084A3D34D}" presName="node" presStyleLbl="revTx" presStyleIdx="5" presStyleCnt="6" custScaleX="130049">
        <dgm:presLayoutVars>
          <dgm:bulletEnabled val="1"/>
        </dgm:presLayoutVars>
      </dgm:prSet>
      <dgm:spPr/>
    </dgm:pt>
    <dgm:pt modelId="{341F2620-9176-435B-B2D7-FFF0F0B08C9E}" type="pres">
      <dgm:prSet presAssocID="{22B354BA-7D06-41AB-911D-F63CF14D71A2}" presName="sibTrans" presStyleLbl="node1" presStyleIdx="5" presStyleCnt="6"/>
      <dgm:spPr/>
    </dgm:pt>
  </dgm:ptLst>
  <dgm:cxnLst>
    <dgm:cxn modelId="{3F674A07-63B6-48F9-A0D1-41D61B70EDD7}" type="presOf" srcId="{51572D7E-72B3-4518-AF6F-CA160CAD5ADF}" destId="{AE3B2A9F-111F-4BEB-B415-485A519E4C58}" srcOrd="0" destOrd="0" presId="urn:microsoft.com/office/officeart/2005/8/layout/cycle1"/>
    <dgm:cxn modelId="{9034490B-2D10-41E4-AB87-D1D4895DD278}" type="presOf" srcId="{BE8EFB64-FE6C-4DCD-8745-8020860564C4}" destId="{3B04ADA3-4F09-4AD6-967F-D4507051D13F}" srcOrd="0" destOrd="0" presId="urn:microsoft.com/office/officeart/2005/8/layout/cycle1"/>
    <dgm:cxn modelId="{24CC461B-D2FA-45DC-AC9D-DAFEA44B3BA8}" type="presOf" srcId="{CA61AD6D-FAF4-4488-8205-AD46C8E07AD1}" destId="{3586E5F5-0536-448B-B3F4-DAE3C6484885}" srcOrd="0" destOrd="0" presId="urn:microsoft.com/office/officeart/2005/8/layout/cycle1"/>
    <dgm:cxn modelId="{B7786632-436F-4ADA-A255-CA30884219B3}" srcId="{0C2E7F4D-1234-4B40-A9D8-D4CBBE7393D7}" destId="{BE8EFB64-FE6C-4DCD-8745-8020860564C4}" srcOrd="1" destOrd="0" parTransId="{55DF719D-6324-4240-9577-751A8165272C}" sibTransId="{A5D94FB7-8959-4379-83BD-232870FCA15E}"/>
    <dgm:cxn modelId="{17EEDA3F-C99A-44B8-8B81-910AB9487115}" type="presOf" srcId="{22B354BA-7D06-41AB-911D-F63CF14D71A2}" destId="{341F2620-9176-435B-B2D7-FFF0F0B08C9E}" srcOrd="0" destOrd="0" presId="urn:microsoft.com/office/officeart/2005/8/layout/cycle1"/>
    <dgm:cxn modelId="{375A5643-18ED-4906-A429-55ECF075339B}" type="presOf" srcId="{B0176E3D-E9C4-484F-AA0F-729A277BA2BA}" destId="{1A4302F6-C5C0-4F98-A11B-9C75C47E4A65}" srcOrd="0" destOrd="0" presId="urn:microsoft.com/office/officeart/2005/8/layout/cycle1"/>
    <dgm:cxn modelId="{12706A5A-4BBD-4923-BA7C-A11454E474EF}" type="presOf" srcId="{2B0A12EC-29F5-4774-8A33-54C353CE3DD9}" destId="{8A36724A-51E9-4790-A6EA-9AD4FF59201D}" srcOrd="0" destOrd="0" presId="urn:microsoft.com/office/officeart/2005/8/layout/cycle1"/>
    <dgm:cxn modelId="{2ED5CE7E-860D-4B13-AB8A-F3E938507018}" srcId="{0C2E7F4D-1234-4B40-A9D8-D4CBBE7393D7}" destId="{5CC50976-73F8-48AF-A89C-8D8084A3D34D}" srcOrd="5" destOrd="0" parTransId="{5FDA24DA-0155-4772-9580-063E1DF93200}" sibTransId="{22B354BA-7D06-41AB-911D-F63CF14D71A2}"/>
    <dgm:cxn modelId="{92D14189-CB75-4BDB-9A75-464459F3528F}" type="presOf" srcId="{A5D94FB7-8959-4379-83BD-232870FCA15E}" destId="{186564A1-0BBB-4AE9-8273-3D0405CE6B61}" srcOrd="0" destOrd="0" presId="urn:microsoft.com/office/officeart/2005/8/layout/cycle1"/>
    <dgm:cxn modelId="{5755F18A-1263-4C7B-9003-FF74275AC122}" type="presOf" srcId="{C86937E5-4F46-45B0-B591-F33A29C60934}" destId="{DBF03BD2-9AE3-4212-8E1F-8F81617DB8D3}" srcOrd="0" destOrd="0" presId="urn:microsoft.com/office/officeart/2005/8/layout/cycle1"/>
    <dgm:cxn modelId="{44359F8D-B2F3-48E0-9611-1C318A67A2B2}" type="presOf" srcId="{D6AD2EAF-56CE-4AA1-945B-B7348969D7FC}" destId="{9C929D8F-FA26-4CBF-ADF0-EBF8EA1DC208}" srcOrd="0" destOrd="0" presId="urn:microsoft.com/office/officeart/2005/8/layout/cycle1"/>
    <dgm:cxn modelId="{2C8869A7-A397-4721-BBEC-F8E05657C9E3}" type="presOf" srcId="{272A6C63-DD92-4D48-B7E3-F8445B2AA276}" destId="{B818BBC9-7C24-4348-AE6B-CA49D2C23940}" srcOrd="0" destOrd="0" presId="urn:microsoft.com/office/officeart/2005/8/layout/cycle1"/>
    <dgm:cxn modelId="{6672DCC5-76F5-45DF-9843-A7063A14F0C7}" type="presOf" srcId="{0C2E7F4D-1234-4B40-A9D8-D4CBBE7393D7}" destId="{44C36BA3-7845-48A3-A3EA-D7E119F049E2}" srcOrd="0" destOrd="0" presId="urn:microsoft.com/office/officeart/2005/8/layout/cycle1"/>
    <dgm:cxn modelId="{6B6041C9-D1E0-41FB-B166-096C85323F07}" srcId="{0C2E7F4D-1234-4B40-A9D8-D4CBBE7393D7}" destId="{272A6C63-DD92-4D48-B7E3-F8445B2AA276}" srcOrd="4" destOrd="0" parTransId="{D2F3EB0B-8D92-4CB3-ACA1-998219131A48}" sibTransId="{C86937E5-4F46-45B0-B591-F33A29C60934}"/>
    <dgm:cxn modelId="{AD87FEC9-1E10-43B3-91CD-7DA457278179}" srcId="{0C2E7F4D-1234-4B40-A9D8-D4CBBE7393D7}" destId="{B0176E3D-E9C4-484F-AA0F-729A277BA2BA}" srcOrd="3" destOrd="0" parTransId="{6B96BF2D-53CE-4ED9-8350-EE76BB76C95E}" sibTransId="{2B0A12EC-29F5-4774-8A33-54C353CE3DD9}"/>
    <dgm:cxn modelId="{B35E17DC-C17E-42FD-87D4-FACF5D34EDBB}" srcId="{0C2E7F4D-1234-4B40-A9D8-D4CBBE7393D7}" destId="{C6500A9C-2269-41CA-863F-24EBA04387E8}" srcOrd="2" destOrd="0" parTransId="{30CD8DDA-ACD2-4EED-8461-D8BBBE73DCE6}" sibTransId="{CA61AD6D-FAF4-4488-8205-AD46C8E07AD1}"/>
    <dgm:cxn modelId="{D65AB7E2-0EB8-4970-877F-74B3B0BA2F65}" type="presOf" srcId="{C6500A9C-2269-41CA-863F-24EBA04387E8}" destId="{F529AEFF-ECFF-49CD-8C9B-F46A9DD49425}" srcOrd="0" destOrd="0" presId="urn:microsoft.com/office/officeart/2005/8/layout/cycle1"/>
    <dgm:cxn modelId="{34A68BF8-7E35-4D5F-8185-D8A531B6A6DE}" type="presOf" srcId="{5CC50976-73F8-48AF-A89C-8D8084A3D34D}" destId="{CB982A46-28DC-4D90-A625-829FD8AF59A3}" srcOrd="0" destOrd="0" presId="urn:microsoft.com/office/officeart/2005/8/layout/cycle1"/>
    <dgm:cxn modelId="{A8C7CDFE-617C-4A94-9FEA-92EB8A39CB4D}" srcId="{0C2E7F4D-1234-4B40-A9D8-D4CBBE7393D7}" destId="{51572D7E-72B3-4518-AF6F-CA160CAD5ADF}" srcOrd="0" destOrd="0" parTransId="{FA9DA03B-ECA3-4EEE-B908-0326775B07D9}" sibTransId="{D6AD2EAF-56CE-4AA1-945B-B7348969D7FC}"/>
    <dgm:cxn modelId="{E0CE2683-5228-4527-9AED-40284AEE0791}" type="presParOf" srcId="{44C36BA3-7845-48A3-A3EA-D7E119F049E2}" destId="{F167C682-B1AA-4136-9468-3B88CD8041FB}" srcOrd="0" destOrd="0" presId="urn:microsoft.com/office/officeart/2005/8/layout/cycle1"/>
    <dgm:cxn modelId="{DF0B0F01-722C-4C85-AEA2-B20A4D935A50}" type="presParOf" srcId="{44C36BA3-7845-48A3-A3EA-D7E119F049E2}" destId="{AE3B2A9F-111F-4BEB-B415-485A519E4C58}" srcOrd="1" destOrd="0" presId="urn:microsoft.com/office/officeart/2005/8/layout/cycle1"/>
    <dgm:cxn modelId="{69A5F7A7-F08E-4ECC-B5D4-91110D7EF9D5}" type="presParOf" srcId="{44C36BA3-7845-48A3-A3EA-D7E119F049E2}" destId="{9C929D8F-FA26-4CBF-ADF0-EBF8EA1DC208}" srcOrd="2" destOrd="0" presId="urn:microsoft.com/office/officeart/2005/8/layout/cycle1"/>
    <dgm:cxn modelId="{612251A7-AF2B-4CC5-A56A-7EBE1AFDC1CB}" type="presParOf" srcId="{44C36BA3-7845-48A3-A3EA-D7E119F049E2}" destId="{75F06D81-6F34-4F45-9315-5C6CAA5F52EE}" srcOrd="3" destOrd="0" presId="urn:microsoft.com/office/officeart/2005/8/layout/cycle1"/>
    <dgm:cxn modelId="{2649B5F2-0E87-4D5C-81E5-DC6BCBE72E20}" type="presParOf" srcId="{44C36BA3-7845-48A3-A3EA-D7E119F049E2}" destId="{3B04ADA3-4F09-4AD6-967F-D4507051D13F}" srcOrd="4" destOrd="0" presId="urn:microsoft.com/office/officeart/2005/8/layout/cycle1"/>
    <dgm:cxn modelId="{52CEEA49-7998-4377-99C9-59CBE930EC7A}" type="presParOf" srcId="{44C36BA3-7845-48A3-A3EA-D7E119F049E2}" destId="{186564A1-0BBB-4AE9-8273-3D0405CE6B61}" srcOrd="5" destOrd="0" presId="urn:microsoft.com/office/officeart/2005/8/layout/cycle1"/>
    <dgm:cxn modelId="{8366C4A4-0952-4053-8913-213A2D288DC1}" type="presParOf" srcId="{44C36BA3-7845-48A3-A3EA-D7E119F049E2}" destId="{9AA83E47-4682-43DA-B1F6-7B52394B0572}" srcOrd="6" destOrd="0" presId="urn:microsoft.com/office/officeart/2005/8/layout/cycle1"/>
    <dgm:cxn modelId="{33C99CDE-C97B-4FCB-A7DC-B6370665F6CF}" type="presParOf" srcId="{44C36BA3-7845-48A3-A3EA-D7E119F049E2}" destId="{F529AEFF-ECFF-49CD-8C9B-F46A9DD49425}" srcOrd="7" destOrd="0" presId="urn:microsoft.com/office/officeart/2005/8/layout/cycle1"/>
    <dgm:cxn modelId="{78FDF0D0-B5D5-4209-9AD6-681296AAA4D6}" type="presParOf" srcId="{44C36BA3-7845-48A3-A3EA-D7E119F049E2}" destId="{3586E5F5-0536-448B-B3F4-DAE3C6484885}" srcOrd="8" destOrd="0" presId="urn:microsoft.com/office/officeart/2005/8/layout/cycle1"/>
    <dgm:cxn modelId="{DAF46D4D-47A1-46C4-89B5-1DD809076898}" type="presParOf" srcId="{44C36BA3-7845-48A3-A3EA-D7E119F049E2}" destId="{42AE52DD-752A-418A-9905-BDF4DF3AAB33}" srcOrd="9" destOrd="0" presId="urn:microsoft.com/office/officeart/2005/8/layout/cycle1"/>
    <dgm:cxn modelId="{EE67A554-249C-4406-A7D5-95B7C259C134}" type="presParOf" srcId="{44C36BA3-7845-48A3-A3EA-D7E119F049E2}" destId="{1A4302F6-C5C0-4F98-A11B-9C75C47E4A65}" srcOrd="10" destOrd="0" presId="urn:microsoft.com/office/officeart/2005/8/layout/cycle1"/>
    <dgm:cxn modelId="{C0FB232D-FCE5-485A-B282-83D656124C51}" type="presParOf" srcId="{44C36BA3-7845-48A3-A3EA-D7E119F049E2}" destId="{8A36724A-51E9-4790-A6EA-9AD4FF59201D}" srcOrd="11" destOrd="0" presId="urn:microsoft.com/office/officeart/2005/8/layout/cycle1"/>
    <dgm:cxn modelId="{82E56C4B-23B8-42CB-A4BE-617ABED0D63F}" type="presParOf" srcId="{44C36BA3-7845-48A3-A3EA-D7E119F049E2}" destId="{76CFB8F9-BDB4-4657-A762-BD387E4F888A}" srcOrd="12" destOrd="0" presId="urn:microsoft.com/office/officeart/2005/8/layout/cycle1"/>
    <dgm:cxn modelId="{F577113B-2FCE-4CC0-8896-686219BC37B7}" type="presParOf" srcId="{44C36BA3-7845-48A3-A3EA-D7E119F049E2}" destId="{B818BBC9-7C24-4348-AE6B-CA49D2C23940}" srcOrd="13" destOrd="0" presId="urn:microsoft.com/office/officeart/2005/8/layout/cycle1"/>
    <dgm:cxn modelId="{30B09E95-C67F-4659-AC08-9094CECBEF3B}" type="presParOf" srcId="{44C36BA3-7845-48A3-A3EA-D7E119F049E2}" destId="{DBF03BD2-9AE3-4212-8E1F-8F81617DB8D3}" srcOrd="14" destOrd="0" presId="urn:microsoft.com/office/officeart/2005/8/layout/cycle1"/>
    <dgm:cxn modelId="{AB137828-46C4-4E32-A184-00E3F8A0307F}" type="presParOf" srcId="{44C36BA3-7845-48A3-A3EA-D7E119F049E2}" destId="{8CA32037-F320-471C-B270-C5B473E272A7}" srcOrd="15" destOrd="0" presId="urn:microsoft.com/office/officeart/2005/8/layout/cycle1"/>
    <dgm:cxn modelId="{0EDEBA28-8DBB-446C-9843-6806CDE059B3}" type="presParOf" srcId="{44C36BA3-7845-48A3-A3EA-D7E119F049E2}" destId="{CB982A46-28DC-4D90-A625-829FD8AF59A3}" srcOrd="16" destOrd="0" presId="urn:microsoft.com/office/officeart/2005/8/layout/cycle1"/>
    <dgm:cxn modelId="{B2DB0680-965A-409A-8081-90422A64654F}" type="presParOf" srcId="{44C36BA3-7845-48A3-A3EA-D7E119F049E2}" destId="{341F2620-9176-435B-B2D7-FFF0F0B08C9E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B2A9F-111F-4BEB-B415-485A519E4C58}">
      <dsp:nvSpPr>
        <dsp:cNvPr id="0" name=""/>
        <dsp:cNvSpPr/>
      </dsp:nvSpPr>
      <dsp:spPr>
        <a:xfrm>
          <a:off x="5477425" y="15658"/>
          <a:ext cx="1781526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අවශ්‍යතා හඳුනා ගැනීම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5477425" y="15658"/>
        <a:ext cx="1781526" cy="1282033"/>
      </dsp:txXfrm>
    </dsp:sp>
    <dsp:sp modelId="{9C929D8F-FA26-4CBF-ADF0-EBF8EA1DC208}">
      <dsp:nvSpPr>
        <dsp:cNvPr id="0" name=""/>
        <dsp:cNvSpPr/>
      </dsp:nvSpPr>
      <dsp:spPr>
        <a:xfrm>
          <a:off x="1843280" y="43758"/>
          <a:ext cx="6260399" cy="6260399"/>
        </a:xfrm>
        <a:prstGeom prst="circularArrow">
          <a:avLst>
            <a:gd name="adj1" fmla="val 3993"/>
            <a:gd name="adj2" fmla="val 250526"/>
            <a:gd name="adj3" fmla="val 20521526"/>
            <a:gd name="adj4" fmla="val 19139441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4ADA3-4F09-4AD6-967F-D4507051D13F}">
      <dsp:nvSpPr>
        <dsp:cNvPr id="0" name=""/>
        <dsp:cNvSpPr/>
      </dsp:nvSpPr>
      <dsp:spPr>
        <a:xfrm>
          <a:off x="7041180" y="2491945"/>
          <a:ext cx="1562568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සැළසුම් කිරීම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7041180" y="2491945"/>
        <a:ext cx="1562568" cy="1282033"/>
      </dsp:txXfrm>
    </dsp:sp>
    <dsp:sp modelId="{186564A1-0BBB-4AE9-8273-3D0405CE6B61}">
      <dsp:nvSpPr>
        <dsp:cNvPr id="0" name=""/>
        <dsp:cNvSpPr/>
      </dsp:nvSpPr>
      <dsp:spPr>
        <a:xfrm>
          <a:off x="1785033" y="271937"/>
          <a:ext cx="6260399" cy="6260399"/>
        </a:xfrm>
        <a:prstGeom prst="circularArrow">
          <a:avLst>
            <a:gd name="adj1" fmla="val 3993"/>
            <a:gd name="adj2" fmla="val 250526"/>
            <a:gd name="adj3" fmla="val 1742052"/>
            <a:gd name="adj4" fmla="val 448325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9AEFF-ECFF-49CD-8C9B-F46A9DD49425}">
      <dsp:nvSpPr>
        <dsp:cNvPr id="0" name=""/>
        <dsp:cNvSpPr/>
      </dsp:nvSpPr>
      <dsp:spPr>
        <a:xfrm>
          <a:off x="5400158" y="4968225"/>
          <a:ext cx="2452363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කේතකරණය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5400158" y="4968225"/>
        <a:ext cx="2452363" cy="1282033"/>
      </dsp:txXfrm>
    </dsp:sp>
    <dsp:sp modelId="{3586E5F5-0536-448B-B3F4-DAE3C6484885}">
      <dsp:nvSpPr>
        <dsp:cNvPr id="0" name=""/>
        <dsp:cNvSpPr/>
      </dsp:nvSpPr>
      <dsp:spPr>
        <a:xfrm>
          <a:off x="1751754" y="4439"/>
          <a:ext cx="7040194" cy="6260399"/>
        </a:xfrm>
        <a:prstGeom prst="circularArrow">
          <a:avLst>
            <a:gd name="adj1" fmla="val 3993"/>
            <a:gd name="adj2" fmla="val 250526"/>
            <a:gd name="adj3" fmla="val 6133517"/>
            <a:gd name="adj4" fmla="val 5475839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302F6-C5C0-4F98-A11B-9C75C47E4A65}">
      <dsp:nvSpPr>
        <dsp:cNvPr id="0" name=""/>
        <dsp:cNvSpPr/>
      </dsp:nvSpPr>
      <dsp:spPr>
        <a:xfrm>
          <a:off x="2361757" y="4968232"/>
          <a:ext cx="2294122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විසඳුම් පරික්ෂා කිරීම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2361757" y="4968232"/>
        <a:ext cx="2294122" cy="1282033"/>
      </dsp:txXfrm>
    </dsp:sp>
    <dsp:sp modelId="{8A36724A-51E9-4790-A6EA-9AD4FF59201D}">
      <dsp:nvSpPr>
        <dsp:cNvPr id="0" name=""/>
        <dsp:cNvSpPr/>
      </dsp:nvSpPr>
      <dsp:spPr>
        <a:xfrm>
          <a:off x="1808304" y="2762"/>
          <a:ext cx="6260399" cy="6260399"/>
        </a:xfrm>
        <a:prstGeom prst="circularArrow">
          <a:avLst>
            <a:gd name="adj1" fmla="val 3993"/>
            <a:gd name="adj2" fmla="val 250526"/>
            <a:gd name="adj3" fmla="val 9772190"/>
            <a:gd name="adj4" fmla="val 8404231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8BBC9-7C24-4348-AE6B-CA49D2C23940}">
      <dsp:nvSpPr>
        <dsp:cNvPr id="0" name=""/>
        <dsp:cNvSpPr/>
      </dsp:nvSpPr>
      <dsp:spPr>
        <a:xfrm>
          <a:off x="1020859" y="2491945"/>
          <a:ext cx="2116547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පද්ධතිය පිහිටුවීම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1020859" y="2491945"/>
        <a:ext cx="2116547" cy="1282033"/>
      </dsp:txXfrm>
    </dsp:sp>
    <dsp:sp modelId="{DBF03BD2-9AE3-4212-8E1F-8F81617DB8D3}">
      <dsp:nvSpPr>
        <dsp:cNvPr id="0" name=""/>
        <dsp:cNvSpPr/>
      </dsp:nvSpPr>
      <dsp:spPr>
        <a:xfrm>
          <a:off x="1808304" y="2762"/>
          <a:ext cx="6260399" cy="6260399"/>
        </a:xfrm>
        <a:prstGeom prst="circularArrow">
          <a:avLst>
            <a:gd name="adj1" fmla="val 3993"/>
            <a:gd name="adj2" fmla="val 250526"/>
            <a:gd name="adj3" fmla="val 12945243"/>
            <a:gd name="adj4" fmla="val 11577284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82A46-28DC-4D90-A625-829FD8AF59A3}">
      <dsp:nvSpPr>
        <dsp:cNvPr id="0" name=""/>
        <dsp:cNvSpPr/>
      </dsp:nvSpPr>
      <dsp:spPr>
        <a:xfrm>
          <a:off x="2675182" y="15658"/>
          <a:ext cx="1667271" cy="128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800" kern="1200" dirty="0">
              <a:latin typeface="Nirmala UI" panose="020B0502040204020203" pitchFamily="34" charset="0"/>
              <a:cs typeface="Nirmala UI" panose="020B0502040204020203" pitchFamily="34" charset="0"/>
            </a:rPr>
            <a:t>පද්ධතිය නඩත්තු කිරීම</a:t>
          </a:r>
          <a:endParaRPr lang="en-GB" sz="2800" kern="1200" dirty="0">
            <a:latin typeface="Nirmala UI" panose="020B0502040204020203" pitchFamily="34" charset="0"/>
            <a:cs typeface="Nirmala UI" panose="020B0502040204020203" pitchFamily="34" charset="0"/>
          </a:endParaRPr>
        </a:p>
      </dsp:txBody>
      <dsp:txXfrm>
        <a:off x="2675182" y="15658"/>
        <a:ext cx="1667271" cy="1282033"/>
      </dsp:txXfrm>
    </dsp:sp>
    <dsp:sp modelId="{341F2620-9176-435B-B2D7-FFF0F0B08C9E}">
      <dsp:nvSpPr>
        <dsp:cNvPr id="0" name=""/>
        <dsp:cNvSpPr/>
      </dsp:nvSpPr>
      <dsp:spPr>
        <a:xfrm>
          <a:off x="1808304" y="2762"/>
          <a:ext cx="6260399" cy="6260399"/>
        </a:xfrm>
        <a:prstGeom prst="circularArrow">
          <a:avLst>
            <a:gd name="adj1" fmla="val 3993"/>
            <a:gd name="adj2" fmla="val 250526"/>
            <a:gd name="adj3" fmla="val 16601305"/>
            <a:gd name="adj4" fmla="val 15478092"/>
            <a:gd name="adj5" fmla="val 4659"/>
          </a:avLst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77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8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483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5984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483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437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538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012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18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3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74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80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8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62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91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67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49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DFEC-2850-4112-A14F-FF4DA0E651F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DD48D-8E02-4811-97F4-35BF5A614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239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3B512C-56F5-4D12-93E8-831BE0406C32}"/>
              </a:ext>
            </a:extLst>
          </p:cNvPr>
          <p:cNvSpPr/>
          <p:nvPr/>
        </p:nvSpPr>
        <p:spPr>
          <a:xfrm>
            <a:off x="1897656" y="2237992"/>
            <a:ext cx="1008160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si-LK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</a:t>
            </a:r>
          </a:p>
          <a:p>
            <a:pPr algn="r"/>
            <a:r>
              <a:rPr lang="si-LK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සංවර්ධන ක්‍රියාවලිය</a:t>
            </a:r>
            <a:endParaRPr 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6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E7AFA3-5834-48B4-970B-952D60BD2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96" y="634962"/>
            <a:ext cx="10164023" cy="543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98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828327" y="482724"/>
            <a:ext cx="10963940" cy="4136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 සංවර්ධනය</a:t>
            </a:r>
          </a:p>
          <a:p>
            <a:endParaRPr lang="si-LK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i-LK" sz="2800" b="1" dirty="0"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පද්ධතියක් නිර්මානය කර එය ක්‍රියාත්මක කරවීම පද්ධති සංවර්ධනය ලෙස හඳුන්වයි.  මෙහිදී පද්ධතියක් සංවර්ධනය කලහැකි ජනප්‍රිය ක්‍රමයක් ලෙස </a:t>
            </a:r>
            <a:r>
              <a:rPr lang="si-LK" sz="28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පද්ධති සංවර්ධන ජීවන චක්‍රය (</a:t>
            </a:r>
            <a:r>
              <a:rPr lang="en-US" sz="28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System Development Life Cycle - SDLC</a:t>
            </a:r>
            <a:r>
              <a:rPr lang="si-LK" sz="28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si-LK" sz="2800" b="1" dirty="0">
                <a:latin typeface="Nirmala UI" panose="020B0502040204020203" pitchFamily="34" charset="0"/>
                <a:cs typeface="Nirmala UI" panose="020B0502040204020203" pitchFamily="34" charset="0"/>
              </a:rPr>
              <a:t>භාවිතා කරයි.</a:t>
            </a:r>
          </a:p>
        </p:txBody>
      </p:sp>
    </p:spTree>
    <p:extLst>
      <p:ext uri="{BB962C8B-B14F-4D97-AF65-F5344CB8AC3E}">
        <p14:creationId xmlns:p14="http://schemas.microsoft.com/office/powerpoint/2010/main" val="3106025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828327" y="482724"/>
            <a:ext cx="10963940" cy="2843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පද්ධති සංවර්ධනය ජීවන චක්‍රය</a:t>
            </a:r>
          </a:p>
          <a:p>
            <a:endParaRPr lang="si-LK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i-LK" sz="28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පද්ධතියක් සංවර්ධනය කර එය චක්‍රීය කියාවලියක් ලෙස පියවර කිහිපයකින් ක්‍රියාත්මක කිරීම  පද්ධති සංවර්ධන ජීවන චක්‍රය ලෙස හඳුන්වයි.</a:t>
            </a:r>
          </a:p>
        </p:txBody>
      </p:sp>
    </p:spTree>
    <p:extLst>
      <p:ext uri="{BB962C8B-B14F-4D97-AF65-F5344CB8AC3E}">
        <p14:creationId xmlns:p14="http://schemas.microsoft.com/office/powerpoint/2010/main" val="263912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0D10E63-6351-4CF9-9E78-38AC542D5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5915278"/>
              </p:ext>
            </p:extLst>
          </p:nvPr>
        </p:nvGraphicFramePr>
        <p:xfrm>
          <a:off x="958112" y="294364"/>
          <a:ext cx="9600018" cy="6265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327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84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piratory System: How We Breathe">
            <a:extLst>
              <a:ext uri="{FF2B5EF4-FFF2-40B4-BE49-F238E27FC236}">
                <a16:creationId xmlns:a16="http://schemas.microsoft.com/office/drawing/2014/main" id="{701C2FA0-4684-45CE-BF33-6B41741EF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265" y="324465"/>
            <a:ext cx="7816887" cy="58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74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483345" y="2156132"/>
            <a:ext cx="117086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sz="3600" b="1" dirty="0">
                <a:latin typeface="Nirmala UI" panose="020B0502040204020203" pitchFamily="34" charset="0"/>
                <a:cs typeface="Nirmala UI" panose="020B0502040204020203" pitchFamily="34" charset="0"/>
              </a:rPr>
              <a:t>යම් පොදු අරමුණක් වෙනුවෙන් ක්‍රියාත්මක වන </a:t>
            </a:r>
          </a:p>
          <a:p>
            <a:r>
              <a:rPr lang="si-LK" sz="3600" b="1" dirty="0">
                <a:latin typeface="Nirmala UI" panose="020B0502040204020203" pitchFamily="34" charset="0"/>
                <a:cs typeface="Nirmala UI" panose="020B0502040204020203" pitchFamily="34" charset="0"/>
              </a:rPr>
              <a:t>සංඝටක සමූහයක ඒකතුවක් </a:t>
            </a:r>
          </a:p>
          <a:p>
            <a:r>
              <a:rPr lang="si-LK" sz="36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පද්ධතියක් ‌ලෙස හඳුන්වයි.</a:t>
            </a:r>
            <a:endParaRPr lang="en-GB" sz="3600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BBC2C2-B5E2-4B39-856B-DCAD52AECBB7}"/>
              </a:ext>
            </a:extLst>
          </p:cNvPr>
          <p:cNvSpPr/>
          <p:nvPr/>
        </p:nvSpPr>
        <p:spPr>
          <a:xfrm>
            <a:off x="1206492" y="180592"/>
            <a:ext cx="43284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si-LK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පද්ධතියක් යනු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3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152400" y="303029"/>
            <a:ext cx="11203708" cy="4334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i-LK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 ලක්ෂණ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පොදු අරමුණක් සහිතය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සංඝටක ඒකිනෙක අන්තර් ක්‍රියා කරයි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සංඝටක සමූහයක් සහිතයි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සෑම පද්ධතියකටම සීමාවක් ඇත (පද්ධති සීමාව)</a:t>
            </a:r>
          </a:p>
          <a:p>
            <a:pPr>
              <a:lnSpc>
                <a:spcPct val="150000"/>
              </a:lnSpc>
            </a:pPr>
            <a:endParaRPr lang="si-LK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1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01C74CF-64D6-46E9-8FCD-6C6E3DF7604B}"/>
              </a:ext>
            </a:extLst>
          </p:cNvPr>
          <p:cNvSpPr/>
          <p:nvPr/>
        </p:nvSpPr>
        <p:spPr>
          <a:xfrm>
            <a:off x="3072808" y="1605516"/>
            <a:ext cx="5539563" cy="3179135"/>
          </a:xfrm>
          <a:prstGeom prst="round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E672FDD-9C00-4929-BBA9-09E1093C620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4912242" y="4821868"/>
            <a:ext cx="818707" cy="6524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64820F7-FFB6-4F7D-9DC5-4C0E3C5D1942}"/>
              </a:ext>
            </a:extLst>
          </p:cNvPr>
          <p:cNvSpPr txBox="1"/>
          <p:nvPr/>
        </p:nvSpPr>
        <p:spPr>
          <a:xfrm>
            <a:off x="4706677" y="490501"/>
            <a:ext cx="22718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</a:t>
            </a:r>
            <a:endParaRPr lang="en-GB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50BDE0-06E4-4F75-91C9-4D08CE3516F6}"/>
              </a:ext>
            </a:extLst>
          </p:cNvPr>
          <p:cNvSpPr txBox="1"/>
          <p:nvPr/>
        </p:nvSpPr>
        <p:spPr>
          <a:xfrm>
            <a:off x="4205174" y="2556761"/>
            <a:ext cx="32748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අභ්‍යන්තර පරිසරය</a:t>
            </a:r>
            <a:endParaRPr lang="en-GB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D08D54-2F63-4120-A352-C8A11688C277}"/>
              </a:ext>
            </a:extLst>
          </p:cNvPr>
          <p:cNvSpPr txBox="1"/>
          <p:nvPr/>
        </p:nvSpPr>
        <p:spPr>
          <a:xfrm>
            <a:off x="8906537" y="2329826"/>
            <a:ext cx="32748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භාහිර පරිසරය</a:t>
            </a:r>
            <a:endParaRPr lang="en-GB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FFCC73-B436-4F60-BD74-A2774222B4D5}"/>
              </a:ext>
            </a:extLst>
          </p:cNvPr>
          <p:cNvSpPr txBox="1"/>
          <p:nvPr/>
        </p:nvSpPr>
        <p:spPr>
          <a:xfrm>
            <a:off x="3487478" y="5474286"/>
            <a:ext cx="28495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i-LK" sz="28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 සීමාව</a:t>
            </a:r>
            <a:endParaRPr lang="en-GB" sz="2800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23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290622" y="217969"/>
            <a:ext cx="11731097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 සංඝටක</a:t>
            </a:r>
          </a:p>
          <a:p>
            <a:endParaRPr lang="si-LK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පද්ධතියක ක්‍රියාත්මක වීමට බලපාන</a:t>
            </a: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 මූලික සංඝටක 3කි</a:t>
            </a: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පද්ධතියට භාහිරෙන් ලබාගන්නා දේ </a:t>
            </a:r>
            <a:r>
              <a:rPr lang="en-US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       </a:t>
            </a:r>
            <a:r>
              <a:rPr lang="en-US" sz="3200" b="1" dirty="0">
                <a:latin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si-LK" sz="32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ආදාන</a:t>
            </a: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 මඟින් සිදුවන කාර්ය </a:t>
            </a:r>
            <a:r>
              <a:rPr lang="en-US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			        </a:t>
            </a: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si-LK" sz="32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සැකසීම</a:t>
            </a:r>
          </a:p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පද්ධතිය මඟින් භාහිරට ලබා දෙන දේ </a:t>
            </a:r>
            <a:r>
              <a:rPr lang="en-US" sz="3200" b="1">
                <a:latin typeface="Nirmala UI" panose="020B0502040204020203" pitchFamily="34" charset="0"/>
                <a:cs typeface="Nirmala UI" panose="020B0502040204020203" pitchFamily="34" charset="0"/>
              </a:rPr>
              <a:t>     </a:t>
            </a:r>
            <a:r>
              <a:rPr lang="si-LK" sz="3200" b="1">
                <a:latin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si-LK" sz="3200" b="1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si-LK" sz="3200" b="1" dirty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ප්‍රතිධානය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FFCECB-5B4E-45E4-A022-D3C46906ED9A}"/>
              </a:ext>
            </a:extLst>
          </p:cNvPr>
          <p:cNvSpPr/>
          <p:nvPr/>
        </p:nvSpPr>
        <p:spPr>
          <a:xfrm>
            <a:off x="967563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2800" dirty="0"/>
              <a:t>ආදානය</a:t>
            </a:r>
            <a:endParaRPr lang="en-GB" sz="2800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9ADD149-AF1A-4A3F-808E-A4EC3988C60E}"/>
              </a:ext>
            </a:extLst>
          </p:cNvPr>
          <p:cNvSpPr/>
          <p:nvPr/>
        </p:nvSpPr>
        <p:spPr>
          <a:xfrm>
            <a:off x="3327990" y="5146157"/>
            <a:ext cx="1084521" cy="27644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C6711E-8F0A-4D92-8009-E4C39C9E9A00}"/>
              </a:ext>
            </a:extLst>
          </p:cNvPr>
          <p:cNvSpPr/>
          <p:nvPr/>
        </p:nvSpPr>
        <p:spPr>
          <a:xfrm>
            <a:off x="4582631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3200" dirty="0"/>
              <a:t>සැකසීම</a:t>
            </a:r>
            <a:endParaRPr lang="en-GB" sz="32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021E70B-9DA4-4F64-9FC8-BD3008109460}"/>
              </a:ext>
            </a:extLst>
          </p:cNvPr>
          <p:cNvSpPr/>
          <p:nvPr/>
        </p:nvSpPr>
        <p:spPr>
          <a:xfrm>
            <a:off x="6943058" y="5146157"/>
            <a:ext cx="1084521" cy="27644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AD30D-AF31-41CE-B188-0A600C5A6354}"/>
              </a:ext>
            </a:extLst>
          </p:cNvPr>
          <p:cNvSpPr/>
          <p:nvPr/>
        </p:nvSpPr>
        <p:spPr>
          <a:xfrm>
            <a:off x="8197699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3200" dirty="0"/>
              <a:t>ප්‍රතිධානය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746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718457" y="806204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i-LK" sz="2800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si-LK" sz="2800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67F3D29-FFC1-41B5-A52E-DF31040EF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40532"/>
              </p:ext>
            </p:extLst>
          </p:nvPr>
        </p:nvGraphicFramePr>
        <p:xfrm>
          <a:off x="1110343" y="806204"/>
          <a:ext cx="10363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394546047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3458945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පද්ධතිය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රෝහල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78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අරමුණ</a:t>
                      </a:r>
                      <a:r>
                        <a:rPr lang="en-US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  <a:sym typeface="Wingdings" panose="05000000000000000000" pitchFamily="2" charset="2"/>
                        </a:rPr>
                        <a:t>	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  <a:sym typeface="Wingdings" panose="05000000000000000000" pitchFamily="2" charset="2"/>
                        </a:rPr>
                        <a:t>රෝගීන් සුවපත් කිරීම</a:t>
                      </a:r>
                      <a:endParaRPr lang="si-LK" sz="2800" b="1" dirty="0">
                        <a:latin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61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භාහිර සංඝටක</a:t>
                      </a:r>
                      <a:r>
                        <a:rPr lang="en-US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endParaRPr lang="si-LK" sz="2800" b="1" dirty="0">
                        <a:latin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සෞඛ්‍ය අමාත්‍යංශය / ඖෂධහල් 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07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අභ්‍යන්තර සංඝටක</a:t>
                      </a: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si-LK" sz="2800" b="1" dirty="0">
                        <a:latin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වෛද්‍යවරුන් / හෙදියන්/ ගොඩනැගිලි / ඖෂධ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88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ආදාන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රෝගීන්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3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ක්‍රියාවලිය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රෝග පරික්ෂා කිරීම....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996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ප්‍රතිධානය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sz="2800" b="1" dirty="0">
                          <a:latin typeface="Nirmala UI" panose="020B0502040204020203" pitchFamily="34" charset="0"/>
                          <a:cs typeface="Nirmala UI" panose="020B0502040204020203" pitchFamily="34" charset="0"/>
                        </a:rPr>
                        <a:t>නිරෝගී පුද්ගලයන්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46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65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945286" y="822965"/>
            <a:ext cx="1096394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</a:t>
            </a:r>
          </a:p>
          <a:p>
            <a:endParaRPr lang="si-LK" b="1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si-LK" sz="2400" b="1" dirty="0">
                <a:latin typeface="Nirmala UI" panose="020B0502040204020203" pitchFamily="34" charset="0"/>
                <a:cs typeface="Nirmala UI" panose="020B0502040204020203" pitchFamily="34" charset="0"/>
              </a:rPr>
              <a:t>දත්ත තොරතුරු බවට පත්කල හැකි පද්ධතියක් තොරතුරු පද්ධතියක් ලෙස හඳුන්වයි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DE703A-A198-4526-A7D5-F3E3EA95A7BF}"/>
              </a:ext>
            </a:extLst>
          </p:cNvPr>
          <p:cNvSpPr/>
          <p:nvPr/>
        </p:nvSpPr>
        <p:spPr>
          <a:xfrm>
            <a:off x="967563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2800" dirty="0"/>
              <a:t>දත්ත</a:t>
            </a:r>
            <a:endParaRPr lang="en-GB" sz="28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8D898D3-D91D-402A-88FB-99030D9D6096}"/>
              </a:ext>
            </a:extLst>
          </p:cNvPr>
          <p:cNvSpPr/>
          <p:nvPr/>
        </p:nvSpPr>
        <p:spPr>
          <a:xfrm>
            <a:off x="3327990" y="5146157"/>
            <a:ext cx="1084521" cy="27644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4F5B2-7C6E-4A62-AF4E-014332A1E63E}"/>
              </a:ext>
            </a:extLst>
          </p:cNvPr>
          <p:cNvSpPr/>
          <p:nvPr/>
        </p:nvSpPr>
        <p:spPr>
          <a:xfrm>
            <a:off x="4582631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3200" dirty="0"/>
              <a:t>සැකසීම</a:t>
            </a:r>
            <a:endParaRPr lang="en-GB" sz="32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7F92C63-C353-4F94-ADAC-3550652ACA99}"/>
              </a:ext>
            </a:extLst>
          </p:cNvPr>
          <p:cNvSpPr/>
          <p:nvPr/>
        </p:nvSpPr>
        <p:spPr>
          <a:xfrm>
            <a:off x="6943058" y="5146157"/>
            <a:ext cx="1084521" cy="27644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5EF4DB-1074-4E2B-BC23-83CE310DF397}"/>
              </a:ext>
            </a:extLst>
          </p:cNvPr>
          <p:cNvSpPr/>
          <p:nvPr/>
        </p:nvSpPr>
        <p:spPr>
          <a:xfrm>
            <a:off x="8197699" y="4795283"/>
            <a:ext cx="2190307" cy="978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sz="3200" dirty="0"/>
              <a:t>තොරතුරු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9801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6E940C-F270-4AC0-84C8-86D8623477AE}"/>
              </a:ext>
            </a:extLst>
          </p:cNvPr>
          <p:cNvSpPr txBox="1"/>
          <p:nvPr/>
        </p:nvSpPr>
        <p:spPr>
          <a:xfrm>
            <a:off x="3785591" y="387030"/>
            <a:ext cx="4168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73C0ED-303D-4B55-84BA-3012FA1F9402}"/>
              </a:ext>
            </a:extLst>
          </p:cNvPr>
          <p:cNvSpPr txBox="1"/>
          <p:nvPr/>
        </p:nvSpPr>
        <p:spPr>
          <a:xfrm>
            <a:off x="7086906" y="2078396"/>
            <a:ext cx="4659338" cy="107721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පරිගණක පාදක</a:t>
            </a:r>
            <a:r>
              <a:rPr lang="en-GB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si-LK" sz="3200" b="1" dirty="0"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0B72CC-2315-46A6-B611-0F122E6AB402}"/>
              </a:ext>
            </a:extLst>
          </p:cNvPr>
          <p:cNvSpPr txBox="1"/>
          <p:nvPr/>
        </p:nvSpPr>
        <p:spPr>
          <a:xfrm>
            <a:off x="445756" y="2212140"/>
            <a:ext cx="4168774" cy="95410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i-LK" sz="2800" b="1" dirty="0">
                <a:latin typeface="Nirmala UI" panose="020B0502040204020203" pitchFamily="34" charset="0"/>
                <a:cs typeface="Nirmala UI" panose="020B0502040204020203" pitchFamily="34" charset="0"/>
              </a:rPr>
              <a:t>අත්යුරු තොරතුරු පද්ධති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657F843-97C7-4FE2-BA80-AD8C0702C8DD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530143" y="971805"/>
            <a:ext cx="3339835" cy="124033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CD9E89-730D-426B-8416-4330720C9FCA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>
            <a:off x="5869978" y="971805"/>
            <a:ext cx="3546597" cy="110659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FDB2E8-6F94-409E-B93A-83AC66B3F741}"/>
              </a:ext>
            </a:extLst>
          </p:cNvPr>
          <p:cNvSpPr txBox="1"/>
          <p:nvPr/>
        </p:nvSpPr>
        <p:spPr>
          <a:xfrm>
            <a:off x="445756" y="3544754"/>
            <a:ext cx="4168774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i-LK" sz="2000" b="1">
                <a:solidFill>
                  <a:schemeClr val="bg1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පද්ධතියේ සියළු සැකසුම් මිනිස් ශ්‍රමය භාවිතා කර සිදුකරයි</a:t>
            </a:r>
            <a:endParaRPr lang="si-LK" sz="2000" b="1" dirty="0">
              <a:solidFill>
                <a:schemeClr val="bg1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E89D89-49B9-4945-9084-384BC7D5142F}"/>
              </a:ext>
            </a:extLst>
          </p:cNvPr>
          <p:cNvSpPr txBox="1"/>
          <p:nvPr/>
        </p:nvSpPr>
        <p:spPr>
          <a:xfrm>
            <a:off x="7462117" y="3544753"/>
            <a:ext cx="4168774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i-LK" sz="2000" b="1" dirty="0">
                <a:solidFill>
                  <a:schemeClr val="bg1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තොරතුරු පද්ධතියේ සියළු සැකසුම් පරිගණක භාවිතා කර සිදුකරයි</a:t>
            </a:r>
          </a:p>
        </p:txBody>
      </p:sp>
    </p:spTree>
    <p:extLst>
      <p:ext uri="{BB962C8B-B14F-4D97-AF65-F5344CB8AC3E}">
        <p14:creationId xmlns:p14="http://schemas.microsoft.com/office/powerpoint/2010/main" val="929904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1055</TotalTime>
  <Words>967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Nirmala UI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JAИZ GP</dc:creator>
  <cp:lastModifiedBy>JAИZ GP</cp:lastModifiedBy>
  <cp:revision>15</cp:revision>
  <dcterms:created xsi:type="dcterms:W3CDTF">2020-06-29T05:45:21Z</dcterms:created>
  <dcterms:modified xsi:type="dcterms:W3CDTF">2020-07-07T02:43:58Z</dcterms:modified>
</cp:coreProperties>
</file>