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60" r:id="rId4"/>
    <p:sldId id="25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8E66-B5F0-4CC6-9B49-B0F8FFB1E4D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6911-504A-4FE5-AD36-64FF8A19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2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6911-504A-4FE5-AD36-64FF8A196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4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6911-504A-4FE5-AD36-64FF8A196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6911-504A-4FE5-AD36-64FF8A196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6911-504A-4FE5-AD36-64FF8A196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3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05BD-DA66-4710-BC2B-40CF03A693D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EBBE-2283-4986-8AF3-6DFC40A5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931" y="2066054"/>
            <a:ext cx="2891642" cy="2891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2" y="3180920"/>
            <a:ext cx="2160463" cy="342910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4173" y="344132"/>
            <a:ext cx="4714504" cy="1721922"/>
          </a:xfrm>
          <a:prstGeom prst="wedgeRoundRectCallout">
            <a:avLst>
              <a:gd name="adj1" fmla="val -38465"/>
              <a:gd name="adj2" fmla="val 10971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400" b="1" dirty="0" smtClean="0">
                <a:solidFill>
                  <a:schemeClr val="tx1"/>
                </a:solidFill>
              </a:rPr>
              <a:t>මට පරිගණකයෙන් ලිපියක් සකස් කර ගන්න ඕන.මම කොහොමද ඒක කරගන්නේ...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16308" y="166624"/>
            <a:ext cx="4047072" cy="1723531"/>
          </a:xfrm>
          <a:prstGeom prst="wedgeRoundRectCallout">
            <a:avLst>
              <a:gd name="adj1" fmla="val -1021"/>
              <a:gd name="adj2" fmla="val 72840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400" b="1" dirty="0" smtClean="0">
                <a:solidFill>
                  <a:schemeClr val="tx1"/>
                </a:solidFill>
              </a:rPr>
              <a:t>අපිට වදන් සැකසීමේ මෘදුකාංගයක් මගින් ලිපි ලේඛන සකස් කරගන්න පුළුවන්.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17735" y="2319959"/>
            <a:ext cx="4714504" cy="1721922"/>
          </a:xfrm>
          <a:prstGeom prst="wedgeRoundRectCallout">
            <a:avLst>
              <a:gd name="adj1" fmla="val -36821"/>
              <a:gd name="adj2" fmla="val 72810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400" b="1" dirty="0" smtClean="0">
                <a:solidFill>
                  <a:schemeClr val="tx1"/>
                </a:solidFill>
              </a:rPr>
              <a:t>වදන් සැකසීමේ මෘදුකාංග කියන්නේ මොනවද?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572719" y="4957696"/>
            <a:ext cx="6509288" cy="1723531"/>
          </a:xfrm>
          <a:prstGeom prst="wedgeRoundRectCallout">
            <a:avLst>
              <a:gd name="adj1" fmla="val 44933"/>
              <a:gd name="adj2" fmla="val -79128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400" dirty="0" smtClean="0">
                <a:solidFill>
                  <a:schemeClr val="tx1"/>
                </a:solidFill>
              </a:rPr>
              <a:t>වචන සහිත ඕනෑම ලේඛනයක් නිෂ්පාදනය, වෙනස් කිරීම් සිදුකිරීම හෝ ගබඩා කිරීම තමයි වදන් සැකසීම කියන්නේ, මේකට යොදාගන්න මෘදුකාංගය තමයි අපි </a:t>
            </a:r>
            <a:r>
              <a:rPr lang="si-LK" sz="2400" b="1" dirty="0" smtClean="0">
                <a:solidFill>
                  <a:srgbClr val="FF0000"/>
                </a:solidFill>
              </a:rPr>
              <a:t>වදන් සැකසීමේ මෘදුකාංග </a:t>
            </a:r>
            <a:r>
              <a:rPr lang="si-LK" sz="2400" dirty="0" smtClean="0">
                <a:solidFill>
                  <a:schemeClr val="tx1"/>
                </a:solidFill>
              </a:rPr>
              <a:t>කියල කියන්නේ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1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859340"/>
            <a:ext cx="5759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6000" dirty="0" smtClean="0">
                <a:solidFill>
                  <a:srgbClr val="FF0000"/>
                </a:solidFill>
              </a:rPr>
              <a:t>වදන් සැකසීමේ </a:t>
            </a:r>
          </a:p>
          <a:p>
            <a:pPr algn="ctr"/>
            <a:r>
              <a:rPr lang="si-LK" sz="6000" dirty="0" smtClean="0">
                <a:solidFill>
                  <a:srgbClr val="FF0000"/>
                </a:solidFill>
              </a:rPr>
              <a:t>මෘදුකාංග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342" y="2634712"/>
            <a:ext cx="9453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4800" dirty="0" smtClean="0"/>
              <a:t>වදන් සැකසීමේ මෘදුකාංගවල ඉතිහාසය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85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352" t="30972" r="29812" b="22938"/>
          <a:stretch/>
        </p:blipFill>
        <p:spPr>
          <a:xfrm>
            <a:off x="1932123" y="0"/>
            <a:ext cx="823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77062" r="34829" b="5966"/>
          <a:stretch/>
        </p:blipFill>
        <p:spPr>
          <a:xfrm>
            <a:off x="1100380" y="1410345"/>
            <a:ext cx="10116439" cy="39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618" t="27797" r="29993" b="53898"/>
          <a:stretch/>
        </p:blipFill>
        <p:spPr>
          <a:xfrm>
            <a:off x="728420" y="1596325"/>
            <a:ext cx="10883261" cy="36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691" t="23051" r="30535" b="45085"/>
          <a:stretch/>
        </p:blipFill>
        <p:spPr>
          <a:xfrm>
            <a:off x="1441341" y="418452"/>
            <a:ext cx="9358335" cy="59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245</Words>
  <Application>Microsoft Office PowerPoint</Application>
  <PresentationFormat>Widescreen</PresentationFormat>
  <Paragraphs>11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Iskoola Pota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sandu</dc:creator>
  <cp:lastModifiedBy>sandu</cp:lastModifiedBy>
  <cp:revision>12</cp:revision>
  <dcterms:created xsi:type="dcterms:W3CDTF">2022-02-17T17:10:20Z</dcterms:created>
  <dcterms:modified xsi:type="dcterms:W3CDTF">2022-02-17T19:18:19Z</dcterms:modified>
</cp:coreProperties>
</file>