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5642E0-ED10-48D5-9E4C-F12A24E8F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0142EB7-14D6-4019-878C-66373D410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7921FA-23E6-48C7-9813-7BEC4020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B06CF8-5043-407C-85C0-33DB3B117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3CAB85-EF5C-4725-B7AE-855C97B7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9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63A251-3A9D-4DCA-8D60-7D5D1700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12FD031-1588-4F30-AA39-779584892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0A1208-10D4-48FD-8B60-E58053215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AFFE08-6FA2-42D4-892E-7E70484BE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0ABB13-2740-4A27-806E-3BC778D6E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0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994F5E1-90C5-4B95-895A-60CF8EFDE0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73E46ED-50EE-40A2-846D-F17594953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FD796A-588C-4500-8889-5FF36F47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400DD6-6BA4-4945-9D96-BBE5ABA8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5B5E13-79EE-4D10-836F-B7AA790B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0560CB-97CE-4E8F-BBFA-F3D6EBB7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5E66D1-183F-435B-9286-132C014EA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432010-143D-41BE-A4F8-EA5A941E4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6695C7-5A8F-44F4-9331-7D62025C2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0B895C-A68C-4DC5-9D80-2C7BD72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2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2CDCAB-6D19-436C-94C4-58960AF97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18FE12-217C-4644-9362-82A6825CD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26C703-3AAA-49AB-B599-EC2A9B7B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A614B2-EB3E-4C29-BE4C-09F3FEF1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3C3681-A0D7-49B2-93F2-3A16EFB4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7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4E400B-6D14-4759-B227-1225D8EF8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FA7F73-614D-4C05-87C3-5468541EDA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9684898-3A81-4169-8EE6-815B699B5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91042B-F4F6-4CC5-AFA3-ABA73D15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71970D-7C9B-45AE-A1B1-3B6B77713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E2DA36-34D2-4A81-8EC7-C7B6FEE1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9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3F5D12-1253-4065-AC4D-39FB921B0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AD60CD-4E8E-4B58-9388-6D7156591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8933318-6802-4332-8BDD-E3E4BE704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23EDE87-70C4-4898-A549-6332BC317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B5EE456-67BB-4C5B-A30E-39FE1EE59B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0195AAA-2527-4191-8234-E495D06C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DC6CAD0-301C-4109-A7F3-C51A685C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B2EEBD8-896E-4230-B7E7-A3A4914E1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1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8F7D38-ADCC-4710-8A21-A61AE7659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FBAC193-9CD3-4A51-9A87-C25A77178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F792673-57E3-4940-A64E-01E575B96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860C1B2-CAE2-4139-8F03-7EACC2771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6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66D8D3F-E97A-43BE-9581-8705895DB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518BC7F-CF31-42B8-B872-F960BD817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C5F229-D3BD-4C95-9F33-0745A8B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1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1FD4E2-2D01-4393-A930-77EEE51A8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DB5E08-5718-4CE8-8476-7CFB50B9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1FAB14-E869-485C-B010-951AECCFB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4BF5E3-1AC4-4E24-AE4A-4BA3C57EF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C00F19-8DAE-4AAA-8F3B-33F17A6B0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96619A4-DB08-4098-AC5D-153B22FC8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1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AC21E6-B3DA-4EC5-8C43-2C6E45C9B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FDCE95E-19F4-4C64-901D-50240ADD2F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7B568F8-308A-4859-87AA-E051C9734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9F6E61-47C1-4C8A-AD5E-D37FC185D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D32D510-E008-4F23-9FAF-0E34A7F51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A59350E-5F3C-4A40-8F21-D4413B16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6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14C7EEA-0F6A-4436-8919-4FC67D53D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A705512-8A02-4664-B145-55A312894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CC051F-31D7-4432-86AC-34BD3942C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36917-60E0-43FD-806A-B089FD360B8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E7B275-7ABC-4991-8D22-E60570EB8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7CDD96-FF16-44A0-967A-24AFA02AE7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CF9DF-4ED7-4D36-8D40-28B81B72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0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A9350-56E4-488F-86FB-F1388FDB8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9616" y="1338469"/>
            <a:ext cx="5592419" cy="887895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DL-Araliya." pitchFamily="2" charset="0"/>
              </a:rPr>
              <a:t>ksmqK;d</a:t>
            </a:r>
            <a:r>
              <a:rPr lang="en-US" sz="54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DL-Araliya." pitchFamily="2" charset="0"/>
              </a:rPr>
              <a:t>uÜgu</a:t>
            </a:r>
            <a:r>
              <a:rPr lang="en-US" sz="5400" dirty="0">
                <a:solidFill>
                  <a:srgbClr val="FF0000"/>
                </a:solidFill>
                <a:latin typeface="DL-Araliya." pitchFamily="2" charset="0"/>
              </a:rPr>
              <a:t> 1'1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89FEDD48-2E2C-4BC6-8F36-D59BE1A98A6D}"/>
              </a:ext>
            </a:extLst>
          </p:cNvPr>
          <p:cNvSpPr txBox="1">
            <a:spLocks/>
          </p:cNvSpPr>
          <p:nvPr/>
        </p:nvSpPr>
        <p:spPr>
          <a:xfrm>
            <a:off x="934279" y="3132345"/>
            <a:ext cx="10323442" cy="887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m%ikak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Ôjk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mßirhla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we;s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lsÍu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i|yd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mjq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, 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odhl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lr</a:t>
            </a:r>
            <a:r>
              <a:rPr lang="en-US" sz="4800" dirty="0">
                <a:solidFill>
                  <a:srgbClr val="002060"/>
                </a:solidFill>
                <a:latin typeface="DL-Priyanwada." pitchFamily="2" charset="0"/>
              </a:rPr>
              <a:t> .</a:t>
            </a:r>
            <a:r>
              <a:rPr lang="en-US" sz="4800" dirty="0" err="1">
                <a:solidFill>
                  <a:srgbClr val="002060"/>
                </a:solidFill>
                <a:latin typeface="DL-Priyanwada." pitchFamily="2" charset="0"/>
              </a:rPr>
              <a:t>kshs</a:t>
            </a:r>
            <a:endParaRPr lang="en-US" sz="4800" dirty="0">
              <a:solidFill>
                <a:srgbClr val="002060"/>
              </a:solidFill>
              <a:latin typeface="DL-Priyanwada." pitchFamily="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2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A8B55F-0FE5-4415-AF2B-12AEF6842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522" y="1122363"/>
            <a:ext cx="11158330" cy="122327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Ô'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mS'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u¾fvdala )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kï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wefußldkq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udkj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úoHd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{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hd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kHIaál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mjq,l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mqoa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.,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dka;r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iïnkaO;dj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ms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&lt;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sn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|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fufia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woyia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olajd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we;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4B74C69-5594-41B1-AEA2-9839D981C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345635"/>
            <a:ext cx="10270435" cy="451236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latin typeface="DL-Priyanwada." pitchFamily="2" charset="0"/>
              </a:rPr>
              <a:t>² </a:t>
            </a:r>
            <a:r>
              <a:rPr lang="en-US" dirty="0" err="1">
                <a:latin typeface="DL-Priyanwada." pitchFamily="2" charset="0"/>
              </a:rPr>
              <a:t>iajdñmqreIhd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iy</a:t>
            </a:r>
            <a:r>
              <a:rPr lang="en-US" dirty="0">
                <a:latin typeface="DL-Priyanwada." pitchFamily="2" charset="0"/>
              </a:rPr>
              <a:t> Nd¾hdj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iïnkaOh</a:t>
            </a:r>
            <a:endParaRPr lang="en-US" dirty="0">
              <a:latin typeface="DL-Priyanwada." pitchFamily="2" charset="0"/>
            </a:endParaRPr>
          </a:p>
          <a:p>
            <a:pPr algn="l"/>
            <a:r>
              <a:rPr lang="en-US" dirty="0">
                <a:latin typeface="DL-Priyanwada." pitchFamily="2" charset="0"/>
              </a:rPr>
              <a:t> ² </a:t>
            </a:r>
            <a:r>
              <a:rPr lang="en-US" dirty="0" err="1">
                <a:latin typeface="DL-Priyanwada." pitchFamily="2" charset="0"/>
              </a:rPr>
              <a:t>mshd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iy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uj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iïnkaOh</a:t>
            </a:r>
            <a:endParaRPr lang="en-US" dirty="0">
              <a:latin typeface="DL-Priyanwada." pitchFamily="2" charset="0"/>
            </a:endParaRPr>
          </a:p>
          <a:p>
            <a:pPr algn="l"/>
            <a:r>
              <a:rPr lang="en-US" dirty="0">
                <a:latin typeface="DL-Priyanwada." pitchFamily="2" charset="0"/>
              </a:rPr>
              <a:t> ² </a:t>
            </a:r>
            <a:r>
              <a:rPr lang="en-US" dirty="0" err="1">
                <a:latin typeface="DL-Priyanwada." pitchFamily="2" charset="0"/>
              </a:rPr>
              <a:t>mshd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iy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ÿj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iïnkaOh</a:t>
            </a:r>
            <a:r>
              <a:rPr lang="en-US" dirty="0">
                <a:latin typeface="DL-Priyanwada." pitchFamily="2" charset="0"/>
              </a:rPr>
              <a:t> </a:t>
            </a:r>
          </a:p>
          <a:p>
            <a:pPr algn="l"/>
            <a:r>
              <a:rPr lang="en-US" dirty="0">
                <a:latin typeface="DL-Priyanwada." pitchFamily="2" charset="0"/>
              </a:rPr>
              <a:t>² </a:t>
            </a:r>
            <a:r>
              <a:rPr lang="en-US" dirty="0" err="1">
                <a:latin typeface="DL-Priyanwada." pitchFamily="2" charset="0"/>
              </a:rPr>
              <a:t>uj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iy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mq;d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iïnkaOh</a:t>
            </a:r>
            <a:r>
              <a:rPr lang="en-US" dirty="0">
                <a:latin typeface="DL-Priyanwada." pitchFamily="2" charset="0"/>
              </a:rPr>
              <a:t> </a:t>
            </a:r>
          </a:p>
          <a:p>
            <a:pPr algn="l"/>
            <a:r>
              <a:rPr lang="en-US" dirty="0">
                <a:latin typeface="DL-Priyanwada." pitchFamily="2" charset="0"/>
              </a:rPr>
              <a:t>² </a:t>
            </a:r>
            <a:r>
              <a:rPr lang="en-US" dirty="0" err="1">
                <a:latin typeface="DL-Priyanwada." pitchFamily="2" charset="0"/>
              </a:rPr>
              <a:t>mshd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iy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mq;d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iïnkaOh</a:t>
            </a:r>
            <a:endParaRPr lang="en-US" dirty="0">
              <a:latin typeface="DL-Priyanwada." pitchFamily="2" charset="0"/>
            </a:endParaRPr>
          </a:p>
          <a:p>
            <a:pPr algn="l"/>
            <a:r>
              <a:rPr lang="en-US" dirty="0">
                <a:latin typeface="DL-Priyanwada." pitchFamily="2" charset="0"/>
              </a:rPr>
              <a:t> ² </a:t>
            </a:r>
            <a:r>
              <a:rPr lang="en-US" dirty="0" err="1">
                <a:latin typeface="DL-Priyanwada." pitchFamily="2" charset="0"/>
              </a:rPr>
              <a:t>ifydaorhd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iy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ifydaoßh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iïnkaOh</a:t>
            </a:r>
            <a:r>
              <a:rPr lang="en-US" dirty="0">
                <a:latin typeface="DL-Priyanwada." pitchFamily="2" charset="0"/>
              </a:rPr>
              <a:t> </a:t>
            </a:r>
          </a:p>
          <a:p>
            <a:pPr algn="l"/>
            <a:r>
              <a:rPr lang="en-US" dirty="0">
                <a:latin typeface="DL-Priyanwada." pitchFamily="2" charset="0"/>
              </a:rPr>
              <a:t>² </a:t>
            </a:r>
            <a:r>
              <a:rPr lang="en-US" dirty="0" err="1">
                <a:latin typeface="DL-Priyanwada." pitchFamily="2" charset="0"/>
              </a:rPr>
              <a:t>uj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iy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ÿj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iïnkaOh</a:t>
            </a:r>
            <a:r>
              <a:rPr lang="en-US" dirty="0">
                <a:latin typeface="DL-Priyanwada." pitchFamily="2" charset="0"/>
              </a:rPr>
              <a:t> </a:t>
            </a:r>
          </a:p>
          <a:p>
            <a:pPr algn="l"/>
            <a:r>
              <a:rPr lang="en-US" dirty="0">
                <a:latin typeface="DL-Priyanwada." pitchFamily="2" charset="0"/>
              </a:rPr>
              <a:t>² </a:t>
            </a:r>
            <a:r>
              <a:rPr lang="en-US" dirty="0" err="1">
                <a:latin typeface="DL-Priyanwada." pitchFamily="2" charset="0"/>
              </a:rPr>
              <a:t>ifydaoßh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iy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ifydaorhd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iïnkaOh</a:t>
            </a:r>
            <a:r>
              <a:rPr lang="en-US" dirty="0">
                <a:latin typeface="DL-Priyanwada." pitchFamily="2" charset="0"/>
              </a:rPr>
              <a:t>  </a:t>
            </a:r>
          </a:p>
          <a:p>
            <a:pPr algn="l"/>
            <a:r>
              <a:rPr lang="en-US" dirty="0" err="1">
                <a:latin typeface="DL-Priyanwada." pitchFamily="2" charset="0"/>
              </a:rPr>
              <a:t>mjqf,a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idudðlhka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w;r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mj;sk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iïnkaO;d</a:t>
            </a:r>
            <a:r>
              <a:rPr lang="en-US" dirty="0">
                <a:latin typeface="DL-Priyanwada." pitchFamily="2" charset="0"/>
              </a:rPr>
              <a:t> </a:t>
            </a:r>
          </a:p>
          <a:p>
            <a:pPr algn="l"/>
            <a:r>
              <a:rPr lang="en-US" dirty="0" err="1">
                <a:latin typeface="DL-Priyanwada." pitchFamily="2" charset="0"/>
              </a:rPr>
              <a:t>mjqf,a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iqyo;djg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fnfyúka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bjy,a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jk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nj</a:t>
            </a:r>
            <a:r>
              <a:rPr lang="en-US" dirty="0">
                <a:latin typeface="DL-Priyanwada." pitchFamily="2" charset="0"/>
              </a:rPr>
              <a:t> o </a:t>
            </a:r>
          </a:p>
          <a:p>
            <a:pPr algn="l"/>
            <a:r>
              <a:rPr lang="en-US" dirty="0" err="1">
                <a:latin typeface="DL-Priyanwada." pitchFamily="2" charset="0"/>
              </a:rPr>
              <a:t>fmkajd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Èh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yels</a:t>
            </a:r>
            <a:r>
              <a:rPr lang="en-US" dirty="0">
                <a:latin typeface="DL-Priyanwada." pitchFamily="2" charset="0"/>
              </a:rPr>
              <a:t> h'</a:t>
            </a:r>
          </a:p>
        </p:txBody>
      </p:sp>
    </p:spTree>
    <p:extLst>
      <p:ext uri="{BB962C8B-B14F-4D97-AF65-F5344CB8AC3E}">
        <p14:creationId xmlns:p14="http://schemas.microsoft.com/office/powerpoint/2010/main" val="2450845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A0DDB3-8164-4BCD-B2D0-3AB71FB1F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9601"/>
            <a:ext cx="8706678" cy="990600"/>
          </a:xfrm>
        </p:spPr>
        <p:txBody>
          <a:bodyPr/>
          <a:lstStyle/>
          <a:p>
            <a:r>
              <a:rPr lang="en-US" dirty="0" err="1">
                <a:latin typeface="DL-Araliya." pitchFamily="2" charset="0"/>
              </a:rPr>
              <a:t>úia;D</a:t>
            </a:r>
            <a:r>
              <a:rPr lang="en-US" dirty="0">
                <a:latin typeface="DL-Araliya." pitchFamily="2" charset="0"/>
              </a:rPr>
              <a:t>; </a:t>
            </a:r>
            <a:r>
              <a:rPr lang="en-US" dirty="0" err="1">
                <a:latin typeface="DL-Araliya." pitchFamily="2" charset="0"/>
              </a:rPr>
              <a:t>mjq</a:t>
            </a:r>
            <a:r>
              <a:rPr lang="en-US" dirty="0">
                <a:latin typeface="DL-Araliya." pitchFamily="2" charset="0"/>
              </a:rPr>
              <a:t>,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7326DDE-C696-4BFE-B5BB-89A0454CD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68237" y="1600201"/>
            <a:ext cx="2554869" cy="3994128"/>
          </a:xfrm>
        </p:spPr>
        <p:txBody>
          <a:bodyPr>
            <a:normAutofit/>
          </a:bodyPr>
          <a:lstStyle/>
          <a:p>
            <a:r>
              <a:rPr lang="en-US" dirty="0"/>
              <a:t>                                                                                </a:t>
            </a:r>
            <a:r>
              <a:rPr lang="en-US" dirty="0">
                <a:latin typeface="DL-Priyanwada." pitchFamily="2" charset="0"/>
              </a:rPr>
              <a:t>² </a:t>
            </a:r>
            <a:r>
              <a:rPr lang="en-US" dirty="0" err="1">
                <a:latin typeface="DL-Priyanwada." pitchFamily="2" charset="0"/>
              </a:rPr>
              <a:t>ixhqla</a:t>
            </a:r>
            <a:r>
              <a:rPr lang="en-US" dirty="0">
                <a:latin typeface="DL-Priyanwada." pitchFamily="2" charset="0"/>
              </a:rPr>
              <a:t>; </a:t>
            </a:r>
            <a:r>
              <a:rPr lang="en-US" dirty="0" err="1">
                <a:latin typeface="DL-Priyanwada." pitchFamily="2" charset="0"/>
              </a:rPr>
              <a:t>mjq</a:t>
            </a:r>
            <a:r>
              <a:rPr lang="en-US" dirty="0">
                <a:latin typeface="DL-Priyanwada." pitchFamily="2" charset="0"/>
              </a:rPr>
              <a:t>, </a:t>
            </a:r>
          </a:p>
          <a:p>
            <a:r>
              <a:rPr lang="en-US" dirty="0">
                <a:latin typeface="DL-Priyanwada." pitchFamily="2" charset="0"/>
              </a:rPr>
              <a:t>                                   ² </a:t>
            </a:r>
            <a:r>
              <a:rPr lang="en-US" dirty="0" err="1">
                <a:latin typeface="DL-Priyanwada." pitchFamily="2" charset="0"/>
              </a:rPr>
              <a:t>jHdma</a:t>
            </a:r>
            <a:r>
              <a:rPr lang="en-US" dirty="0">
                <a:latin typeface="DL-Priyanwada." pitchFamily="2" charset="0"/>
              </a:rPr>
              <a:t>; </a:t>
            </a:r>
            <a:r>
              <a:rPr lang="en-US" dirty="0" err="1">
                <a:latin typeface="DL-Priyanwada." pitchFamily="2" charset="0"/>
              </a:rPr>
              <a:t>mjq</a:t>
            </a:r>
            <a:r>
              <a:rPr lang="en-US" dirty="0">
                <a:latin typeface="DL-Priyanwada." pitchFamily="2" charset="0"/>
              </a:rPr>
              <a:t>, </a:t>
            </a:r>
          </a:p>
          <a:p>
            <a:pPr algn="l"/>
            <a:r>
              <a:rPr lang="en-US" dirty="0">
                <a:latin typeface="DL-Priyanwada." pitchFamily="2" charset="0"/>
              </a:rPr>
              <a:t>                                         </a:t>
            </a:r>
            <a:r>
              <a:rPr lang="en-US" dirty="0" smtClean="0">
                <a:latin typeface="DL-Priyanwada." pitchFamily="2" charset="0"/>
              </a:rPr>
              <a:t>² </a:t>
            </a:r>
            <a:r>
              <a:rPr lang="en-US" dirty="0" err="1">
                <a:latin typeface="DL-Priyanwada." pitchFamily="2" charset="0"/>
              </a:rPr>
              <a:t>noaO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>
                <a:latin typeface="DL-Priyanwada." pitchFamily="2" charset="0"/>
              </a:rPr>
              <a:t>mjq</a:t>
            </a:r>
            <a:r>
              <a:rPr lang="en-US" dirty="0">
                <a:latin typeface="DL-Priyanwada." pitchFamily="2" charset="0"/>
              </a:rPr>
              <a:t>, </a:t>
            </a:r>
          </a:p>
          <a:p>
            <a:r>
              <a:rPr lang="en-US" dirty="0">
                <a:latin typeface="DL-Priyanwada." pitchFamily="2" charset="0"/>
              </a:rPr>
              <a:t>                                      ² </a:t>
            </a:r>
            <a:r>
              <a:rPr lang="en-US" dirty="0" err="1">
                <a:latin typeface="DL-Priyanwada." pitchFamily="2" charset="0"/>
              </a:rPr>
              <a:t>úia;dß</a:t>
            </a:r>
            <a:r>
              <a:rPr lang="en-US" dirty="0">
                <a:latin typeface="DL-Priyanwada." pitchFamily="2" charset="0"/>
              </a:rPr>
              <a:t>; </a:t>
            </a:r>
            <a:r>
              <a:rPr lang="en-US" dirty="0" err="1">
                <a:latin typeface="DL-Priyanwada." pitchFamily="2" charset="0"/>
              </a:rPr>
              <a:t>mjq</a:t>
            </a:r>
            <a:r>
              <a:rPr lang="en-US" dirty="0">
                <a:latin typeface="DL-Priyanwada." pitchFamily="2" charset="0"/>
              </a:rPr>
              <a:t>,</a:t>
            </a:r>
          </a:p>
          <a:p>
            <a:r>
              <a:rPr lang="en-US" dirty="0">
                <a:latin typeface="DL-Priyanwada." pitchFamily="2" charset="0"/>
              </a:rPr>
              <a:t>                                     ² </a:t>
            </a:r>
            <a:r>
              <a:rPr lang="en-US" dirty="0" err="1">
                <a:latin typeface="DL-Priyanwada." pitchFamily="2" charset="0"/>
              </a:rPr>
              <a:t>úia;SrK</a:t>
            </a:r>
            <a:r>
              <a:rPr lang="en-US" dirty="0">
                <a:latin typeface="DL-Priyanwada." pitchFamily="2" charset="0"/>
              </a:rPr>
              <a:t> </a:t>
            </a:r>
            <a:r>
              <a:rPr lang="en-US" dirty="0" err="1" smtClean="0">
                <a:latin typeface="DL-Priyanwada." pitchFamily="2" charset="0"/>
              </a:rPr>
              <a:t>mjq</a:t>
            </a:r>
            <a:r>
              <a:rPr lang="en-US" dirty="0" smtClean="0">
                <a:latin typeface="DL-Priyanwada." pitchFamily="2" charset="0"/>
              </a:rPr>
              <a:t>,,</a:t>
            </a:r>
            <a:endParaRPr lang="en-US" dirty="0">
              <a:latin typeface="DL-Priyanwada.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3E51432-C5A4-4047-9A99-D4FC052FE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2" y="1600201"/>
            <a:ext cx="6111259" cy="494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47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0B9CF1-3446-4CFF-829B-0EA4044A8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313" y="755375"/>
            <a:ext cx="11463129" cy="1086678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DL-Araliya." pitchFamily="2" charset="0"/>
              </a:rPr>
              <a:t>mjq</a:t>
            </a:r>
            <a:r>
              <a:rPr lang="en-US" sz="5400" dirty="0">
                <a:solidFill>
                  <a:srgbClr val="FF0000"/>
                </a:solidFill>
                <a:latin typeface="DL-Araliya." pitchFamily="2" charset="0"/>
              </a:rPr>
              <a:t>,  ;=&lt;ska </a:t>
            </a:r>
            <a:r>
              <a:rPr lang="en-US" sz="5400" dirty="0" err="1">
                <a:solidFill>
                  <a:srgbClr val="FF0000"/>
                </a:solidFill>
                <a:latin typeface="DL-Araliya." pitchFamily="2" charset="0"/>
              </a:rPr>
              <a:t>m%ikak</a:t>
            </a:r>
            <a:r>
              <a:rPr lang="en-US" sz="54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DL-Araliya." pitchFamily="2" charset="0"/>
              </a:rPr>
              <a:t>Ôjk</a:t>
            </a:r>
            <a:r>
              <a:rPr lang="en-US" sz="54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DL-Araliya." pitchFamily="2" charset="0"/>
              </a:rPr>
              <a:t>mßirhla</a:t>
            </a:r>
            <a:endParaRPr lang="en-US" sz="5400" dirty="0">
              <a:solidFill>
                <a:srgbClr val="FF0000"/>
              </a:solidFill>
              <a:latin typeface="DL-Araliya.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F5B80A3-ED43-412C-821C-0E504229A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4087"/>
            <a:ext cx="9144000" cy="368410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A8DEB5A-BC8E-4A90-9206-2FC4C1653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218" y="1842053"/>
            <a:ext cx="9607825" cy="501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ADF359-FEA7-42AD-AC56-0DEFB79B3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531"/>
            <a:ext cx="7911548" cy="117944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DL-Araliya." pitchFamily="2" charset="0"/>
              </a:rPr>
              <a:t>mjq</a:t>
            </a:r>
            <a:r>
              <a:rPr lang="en-US" dirty="0">
                <a:latin typeface="DL-Araliya." pitchFamily="2" charset="0"/>
              </a:rPr>
              <a:t>,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7B2853F-19D6-484F-B19D-7911F7D56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329" y="1537252"/>
            <a:ext cx="11343862" cy="4863547"/>
          </a:xfrm>
        </p:spPr>
        <p:txBody>
          <a:bodyPr>
            <a:normAutofit/>
          </a:bodyPr>
          <a:lstStyle/>
          <a:p>
            <a:endParaRPr lang="en-US" sz="4000" dirty="0">
              <a:solidFill>
                <a:schemeClr val="accent6">
                  <a:lumMod val="50000"/>
                </a:schemeClr>
              </a:solidFill>
              <a:latin typeface="FMGanganee" panose="00000400000000000000" pitchFamily="2" charset="0"/>
            </a:endParaRPr>
          </a:p>
          <a:p>
            <a:r>
              <a:rPr lang="en-US" sz="4000" dirty="0" err="1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mjq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, </a:t>
            </a:r>
            <a:r>
              <a:rPr lang="en-US" sz="4000" dirty="0" err="1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iudcfha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 l=</a:t>
            </a:r>
            <a:r>
              <a:rPr lang="en-US" sz="4000" dirty="0" err="1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vdu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ixúOd;aul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taallhs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DL-Araliya." pitchFamily="2" charset="0"/>
              </a:rPr>
              <a:t> </a:t>
            </a:r>
          </a:p>
          <a:p>
            <a:endParaRPr lang="en-US" sz="4000" dirty="0">
              <a:solidFill>
                <a:schemeClr val="accent6">
                  <a:lumMod val="50000"/>
                </a:schemeClr>
              </a:solidFill>
              <a:latin typeface="DL-Araliya." pitchFamily="2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DL-Araliya." pitchFamily="2" charset="0"/>
              </a:rPr>
              <a:t>mjq</a:t>
            </a:r>
            <a:r>
              <a:rPr lang="en-US" sz="3200" dirty="0">
                <a:solidFill>
                  <a:srgbClr val="FF0000"/>
                </a:solidFill>
                <a:latin typeface="DL-Araliya." pitchFamily="2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DL-Araliya." pitchFamily="2" charset="0"/>
              </a:rPr>
              <a:t>hk</a:t>
            </a:r>
            <a:r>
              <a:rPr lang="en-US" sz="32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Araliya." pitchFamily="2" charset="0"/>
              </a:rPr>
              <a:t>ixl,amh</a:t>
            </a:r>
            <a:endParaRPr lang="en-US" sz="3200" dirty="0">
              <a:solidFill>
                <a:srgbClr val="FF0000"/>
              </a:solidFill>
              <a:latin typeface="DL-Araliya." pitchFamily="2" charset="0"/>
            </a:endParaRPr>
          </a:p>
          <a:p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úúO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iudc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yd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udkj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úµd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{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hskag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wkqj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bosßm;a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lr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we;s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woyia</a:t>
            </a:r>
            <a:endParaRPr lang="en-US" sz="2800" dirty="0">
              <a:solidFill>
                <a:srgbClr val="002060"/>
              </a:solidFill>
              <a:latin typeface="DL-Araliya." pitchFamily="2" charset="0"/>
            </a:endParaRP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udkj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mjq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hkq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{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d;S;aj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iuQyhl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tl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;=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jls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DL-Araliya." pitchFamily="2" charset="0"/>
            </a:endParaRPr>
          </a:p>
          <a:p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Újdyl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hqj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, yd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Tjqkaf.a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orejkaf.aka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hQ;a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iudc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tallh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mjq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f,I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yeoska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úh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yelsh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DL-Araliya." pitchFamily="2" charset="0"/>
            </a:endParaRPr>
          </a:p>
          <a:p>
            <a:endParaRPr lang="en-US" sz="2800" dirty="0">
              <a:solidFill>
                <a:schemeClr val="accent2">
                  <a:lumMod val="75000"/>
                </a:schemeClr>
              </a:solidFill>
              <a:latin typeface="DL-Araliya.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92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B270761-CC40-4F3F-A916-7E3BC39893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2820855C-9FA4-417A-BE67-63C022F819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D7E6A49B-1B06-403E-8CC5-ACB38A6BDE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675D3A9E-0B91-4B71-90D3-B46C0588C3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4144" y="198783"/>
            <a:ext cx="9623404" cy="2470784"/>
          </a:xfrm>
        </p:spPr>
        <p:txBody>
          <a:bodyPr>
            <a:normAutofit/>
          </a:bodyPr>
          <a:lstStyle/>
          <a:p>
            <a:pPr algn="l"/>
            <a:r>
              <a:rPr lang="en-US" sz="4200" dirty="0" err="1">
                <a:solidFill>
                  <a:srgbClr val="FF0000"/>
                </a:solidFill>
                <a:latin typeface="DL-Araliya." pitchFamily="2" charset="0"/>
              </a:rPr>
              <a:t>le;,ska</a:t>
            </a:r>
            <a:r>
              <a:rPr lang="en-US" sz="4200" dirty="0">
                <a:solidFill>
                  <a:srgbClr val="FF0000"/>
                </a:solidFill>
                <a:latin typeface="DL-Araliya." pitchFamily="2" charset="0"/>
              </a:rPr>
              <a:t> .*ag </a:t>
            </a:r>
            <a:r>
              <a:rPr lang="en-US" sz="4200" dirty="0" err="1">
                <a:solidFill>
                  <a:srgbClr val="FF0000"/>
                </a:solidFill>
                <a:latin typeface="DL-Araliya." pitchFamily="2" charset="0"/>
              </a:rPr>
              <a:t>wkqj</a:t>
            </a:r>
            <a:r>
              <a:rPr lang="en-US" sz="4200" dirty="0">
                <a:latin typeface="DL-Araliya." pitchFamily="2" charset="0"/>
              </a:rPr>
              <a:t/>
            </a:r>
            <a:br>
              <a:rPr lang="en-US" sz="4200" dirty="0">
                <a:latin typeface="DL-Araliya." pitchFamily="2" charset="0"/>
              </a:rPr>
            </a:br>
            <a:r>
              <a:rPr lang="en-US" sz="3100" dirty="0" err="1">
                <a:solidFill>
                  <a:schemeClr val="accent4"/>
                </a:solidFill>
                <a:latin typeface="DL-Araliya." pitchFamily="2" charset="0"/>
              </a:rPr>
              <a:t>mjq</a:t>
            </a:r>
            <a:r>
              <a:rPr lang="en-US" sz="3100" dirty="0">
                <a:solidFill>
                  <a:schemeClr val="accent4"/>
                </a:solidFill>
                <a:latin typeface="DL-Araliya." pitchFamily="2" charset="0"/>
              </a:rPr>
              <a:t>, </a:t>
            </a:r>
            <a:r>
              <a:rPr lang="en-US" sz="3100" dirty="0" err="1">
                <a:solidFill>
                  <a:schemeClr val="accent4"/>
                </a:solidFill>
                <a:latin typeface="DL-Araliya." pitchFamily="2" charset="0"/>
              </a:rPr>
              <a:t>hkq</a:t>
            </a:r>
            <a:r>
              <a:rPr lang="en-US" sz="3100" dirty="0">
                <a:solidFill>
                  <a:schemeClr val="accent4"/>
                </a:solidFill>
                <a:latin typeface="DL-Araliya." pitchFamily="2" charset="0"/>
              </a:rPr>
              <a:t> </a:t>
            </a:r>
            <a:r>
              <a:rPr lang="en-US" sz="3100" dirty="0">
                <a:latin typeface="DL-Araliya." pitchFamily="2" charset="0"/>
              </a:rPr>
              <a:t>wd¾Ól </a:t>
            </a:r>
            <a:r>
              <a:rPr lang="en-US" sz="3100" dirty="0" err="1">
                <a:latin typeface="DL-Araliya." pitchFamily="2" charset="0"/>
              </a:rPr>
              <a:t>jYfhka</a:t>
            </a:r>
            <a:r>
              <a:rPr lang="en-US" sz="3100" dirty="0">
                <a:latin typeface="DL-Araliya." pitchFamily="2" charset="0"/>
              </a:rPr>
              <a:t> yd </a:t>
            </a:r>
            <a:r>
              <a:rPr lang="en-US" sz="3100" dirty="0" err="1">
                <a:latin typeface="DL-Araliya." pitchFamily="2" charset="0"/>
              </a:rPr>
              <a:t>orejka</a:t>
            </a:r>
            <a:r>
              <a:rPr lang="en-US" sz="3100" dirty="0">
                <a:latin typeface="DL-Araliya." pitchFamily="2" charset="0"/>
              </a:rPr>
              <a:t> yod </a:t>
            </a:r>
            <a:r>
              <a:rPr lang="en-US" sz="3100" dirty="0" err="1">
                <a:latin typeface="DL-Araliya." pitchFamily="2" charset="0"/>
              </a:rPr>
              <a:t>jvd</a:t>
            </a:r>
            <a:r>
              <a:rPr lang="en-US" sz="3100" dirty="0">
                <a:latin typeface="DL-Araliya." pitchFamily="2" charset="0"/>
              </a:rPr>
              <a:t> .</a:t>
            </a:r>
            <a:r>
              <a:rPr lang="en-US" sz="3100" dirty="0" err="1">
                <a:latin typeface="DL-Araliya." pitchFamily="2" charset="0"/>
              </a:rPr>
              <a:t>ekSfï</a:t>
            </a:r>
            <a:r>
              <a:rPr lang="en-US" sz="3100" dirty="0">
                <a:latin typeface="DL-Araliya." pitchFamily="2" charset="0"/>
              </a:rPr>
              <a:t>§ </a:t>
            </a:r>
            <a:r>
              <a:rPr lang="en-US" sz="3100" dirty="0" err="1">
                <a:latin typeface="DL-Araliya." pitchFamily="2" charset="0"/>
              </a:rPr>
              <a:t>iyfhda.Sj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lghq</a:t>
            </a:r>
            <a:r>
              <a:rPr lang="en-US" sz="3100" dirty="0">
                <a:latin typeface="DL-Araliya." pitchFamily="2" charset="0"/>
              </a:rPr>
              <a:t>;= </a:t>
            </a:r>
            <a:r>
              <a:rPr lang="en-US" sz="3100" dirty="0" err="1">
                <a:latin typeface="DL-Araliya." pitchFamily="2" charset="0"/>
              </a:rPr>
              <a:t>lrk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fmd</a:t>
            </a:r>
            <a:r>
              <a:rPr lang="en-US" sz="3100" dirty="0">
                <a:latin typeface="DL-Araliya." pitchFamily="2" charset="0"/>
              </a:rPr>
              <a:t>¥ </a:t>
            </a:r>
            <a:r>
              <a:rPr lang="en-US" sz="3100" dirty="0" err="1">
                <a:latin typeface="DL-Araliya." pitchFamily="2" charset="0"/>
              </a:rPr>
              <a:t>ksjila</a:t>
            </a:r>
            <a:r>
              <a:rPr lang="en-US" sz="3100" dirty="0">
                <a:latin typeface="DL-Araliya." pitchFamily="2" charset="0"/>
              </a:rPr>
              <a:t> ;=&lt;  </a:t>
            </a:r>
            <a:r>
              <a:rPr lang="en-US" sz="3100" dirty="0" err="1">
                <a:latin typeface="DL-Araliya." pitchFamily="2" charset="0"/>
              </a:rPr>
              <a:t>Ôj;a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jk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újdyl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hqj</a:t>
            </a:r>
            <a:r>
              <a:rPr lang="en-US" sz="3100" dirty="0">
                <a:latin typeface="DL-Araliya." pitchFamily="2" charset="0"/>
              </a:rPr>
              <a:t>&lt;la </a:t>
            </a:r>
            <a:r>
              <a:rPr lang="en-US" sz="3100" dirty="0" err="1">
                <a:latin typeface="DL-Araliya." pitchFamily="2" charset="0"/>
              </a:rPr>
              <a:t>fyda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msßmqka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jhie;s</a:t>
            </a:r>
            <a:r>
              <a:rPr lang="en-US" sz="3100" dirty="0">
                <a:latin typeface="DL-Araliya." pitchFamily="2" charset="0"/>
              </a:rPr>
              <a:t> {</a:t>
            </a:r>
            <a:r>
              <a:rPr lang="en-US" sz="3100" dirty="0" err="1">
                <a:latin typeface="DL-Araliya." pitchFamily="2" charset="0"/>
              </a:rPr>
              <a:t>d;Ska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isák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tallhla</a:t>
            </a:r>
            <a:r>
              <a:rPr lang="en-US" sz="3100" dirty="0">
                <a:latin typeface="DL-Araliya." pitchFamily="2" charset="0"/>
              </a:rPr>
              <a:t> </a:t>
            </a:r>
            <a:r>
              <a:rPr lang="en-US" sz="3100" dirty="0" err="1">
                <a:latin typeface="DL-Araliya." pitchFamily="2" charset="0"/>
              </a:rPr>
              <a:t>njhs</a:t>
            </a:r>
            <a:endParaRPr lang="en-US" sz="3100" dirty="0">
              <a:latin typeface="DL-Araliya." pitchFamily="2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1506BB16-BD48-4E1B-AEF1-4B73E986F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6159" y="2868351"/>
            <a:ext cx="9623404" cy="2931718"/>
          </a:xfrm>
        </p:spPr>
        <p:txBody>
          <a:bodyPr>
            <a:normAutofit/>
          </a:bodyPr>
          <a:lstStyle/>
          <a:p>
            <a:pPr algn="l"/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fydla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iy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mefjd¨isf.a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woyia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wkqj</a:t>
            </a:r>
            <a:endParaRPr lang="en-US" sz="4000" dirty="0">
              <a:solidFill>
                <a:srgbClr val="FF0000"/>
              </a:solidFill>
              <a:latin typeface="DL-Araliya." pitchFamily="2" charset="0"/>
            </a:endParaRPr>
          </a:p>
          <a:p>
            <a:pPr algn="l"/>
            <a:r>
              <a:rPr lang="en-US" sz="2800" dirty="0" err="1">
                <a:solidFill>
                  <a:schemeClr val="accent4"/>
                </a:solidFill>
                <a:latin typeface="DL-Araliya." pitchFamily="2" charset="0"/>
              </a:rPr>
              <a:t>mjq,la</a:t>
            </a:r>
            <a:r>
              <a:rPr lang="en-US" sz="2800" dirty="0">
                <a:solidFill>
                  <a:schemeClr val="accent4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chemeClr val="accent4"/>
                </a:solidFill>
                <a:latin typeface="DL-Araliya." pitchFamily="2" charset="0"/>
              </a:rPr>
              <a:t>hkq</a:t>
            </a:r>
            <a:r>
              <a:rPr lang="en-US" sz="2800" dirty="0">
                <a:solidFill>
                  <a:schemeClr val="accent4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Ôj;a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ùug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wjYH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bv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m%udkh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iy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uq,dY</a:t>
            </a:r>
            <a:r>
              <a:rPr lang="en-US" sz="2800" dirty="0">
                <a:latin typeface="DL-Araliya." pitchFamily="2" charset="0"/>
              </a:rPr>
              <a:t>% </a:t>
            </a:r>
            <a:r>
              <a:rPr lang="en-US" sz="2800" dirty="0" err="1">
                <a:latin typeface="DL-Araliya." pitchFamily="2" charset="0"/>
              </a:rPr>
              <a:t>iïm;a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fnodyod</a:t>
            </a:r>
            <a:r>
              <a:rPr lang="en-US" sz="2800" dirty="0">
                <a:latin typeface="DL-Araliya." pitchFamily="2" charset="0"/>
              </a:rPr>
              <a:t> .</a:t>
            </a:r>
            <a:r>
              <a:rPr lang="en-US" sz="2800" dirty="0" err="1">
                <a:latin typeface="DL-Araliya." pitchFamily="2" charset="0"/>
              </a:rPr>
              <a:t>ksñka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ld,hla</a:t>
            </a:r>
            <a:r>
              <a:rPr lang="en-US" sz="2800" dirty="0">
                <a:latin typeface="DL-Araliya." pitchFamily="2" charset="0"/>
              </a:rPr>
              <a:t> ;</a:t>
            </a:r>
            <a:r>
              <a:rPr lang="en-US" sz="2800" dirty="0" err="1">
                <a:latin typeface="DL-Araliya." pitchFamily="2" charset="0"/>
              </a:rPr>
              <a:t>siafia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tlu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b,lalhla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lrd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hdug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ixúOdkh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jk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tlsfkld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w;r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n,mEula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we;s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lrk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mqoa</a:t>
            </a:r>
            <a:r>
              <a:rPr lang="en-US" sz="2800" dirty="0">
                <a:latin typeface="DL-Araliya." pitchFamily="2" charset="0"/>
              </a:rPr>
              <a:t>.,</a:t>
            </a:r>
            <a:r>
              <a:rPr lang="en-US" sz="2800" dirty="0" err="1">
                <a:latin typeface="DL-Araliya." pitchFamily="2" charset="0"/>
              </a:rPr>
              <a:t>hskaf.ka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iukaú</a:t>
            </a:r>
            <a:r>
              <a:rPr lang="en-US" sz="2800" dirty="0">
                <a:latin typeface="DL-Araliya." pitchFamily="2" charset="0"/>
              </a:rPr>
              <a:t>; </a:t>
            </a:r>
            <a:r>
              <a:rPr lang="en-US" sz="2800" dirty="0" err="1">
                <a:latin typeface="DL-Araliya." pitchFamily="2" charset="0"/>
              </a:rPr>
              <a:t>iyfhda.S</a:t>
            </a:r>
            <a:r>
              <a:rPr lang="en-US" sz="2800" dirty="0">
                <a:latin typeface="DL-Araliya." pitchFamily="2" charset="0"/>
              </a:rPr>
              <a:t> </a:t>
            </a:r>
            <a:r>
              <a:rPr lang="en-US" sz="2800" dirty="0" err="1">
                <a:latin typeface="DL-Araliya." pitchFamily="2" charset="0"/>
              </a:rPr>
              <a:t>tallhls</a:t>
            </a:r>
            <a:endParaRPr lang="en-US" sz="2800" dirty="0">
              <a:latin typeface="DL-Araliya.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5E0250C-1A0F-44F2-962F-1F1FD0F5D7F3}"/>
              </a:ext>
            </a:extLst>
          </p:cNvPr>
          <p:cNvSpPr txBox="1"/>
          <p:nvPr/>
        </p:nvSpPr>
        <p:spPr>
          <a:xfrm>
            <a:off x="3048000" y="283214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559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796094-982D-4DAE-87F5-CC24ABB589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xmlns="" id="{22A70B13-09F7-4A8B-9993-C032FD511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287" y="1524000"/>
            <a:ext cx="11436625" cy="3856384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by;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woyia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j,g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sz="4800" dirty="0" err="1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wkqj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  <a:latin typeface="DL-Araliya." pitchFamily="2" charset="0"/>
              </a:rPr>
              <a:t> </a:t>
            </a:r>
            <a:r>
              <a:rPr lang="en-US" sz="4800" dirty="0" err="1">
                <a:solidFill>
                  <a:schemeClr val="bg2">
                    <a:lumMod val="10000"/>
                  </a:schemeClr>
                </a:solidFill>
                <a:latin typeface="DL-Araliya." pitchFamily="2" charset="0"/>
              </a:rPr>
              <a:t>mjq</a:t>
            </a:r>
            <a:r>
              <a:rPr lang="en-US" sz="4800" dirty="0">
                <a:solidFill>
                  <a:schemeClr val="bg2">
                    <a:lumMod val="10000"/>
                  </a:schemeClr>
                </a:solidFill>
                <a:latin typeface="DL-Araliya." pitchFamily="2" charset="0"/>
              </a:rPr>
              <a:t>, </a:t>
            </a:r>
            <a:r>
              <a:rPr lang="en-US" sz="4800" dirty="0" err="1">
                <a:solidFill>
                  <a:schemeClr val="bg2">
                    <a:lumMod val="10000"/>
                  </a:schemeClr>
                </a:solidFill>
                <a:latin typeface="DL-Araliya." pitchFamily="2" charset="0"/>
              </a:rPr>
              <a:t>hkq</a:t>
            </a:r>
            <a:endParaRPr lang="en-US" sz="4800" dirty="0">
              <a:solidFill>
                <a:schemeClr val="bg2">
                  <a:lumMod val="10000"/>
                </a:schemeClr>
              </a:solidFill>
              <a:latin typeface="DL-Araliya." pitchFamily="2" charset="0"/>
            </a:endParaRPr>
          </a:p>
          <a:p>
            <a:pPr algn="l"/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foudmshkA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orejka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yd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fjk;a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{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d;Skaf.ka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iukaú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;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wfkHdakH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in|;d yd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neªKq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iqúfYaiS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ld¾hNdrhka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bgq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lrk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tlu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b,lalhla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lrd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hdug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ixúOdh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jk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tallh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mjq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hkq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fjka</a:t>
            </a:r>
            <a:r>
              <a:rPr lang="en-US" sz="40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Araliya." pitchFamily="2" charset="0"/>
              </a:rPr>
              <a:t>y¥kajhs</a:t>
            </a:r>
            <a:endParaRPr lang="en-US" sz="4000" dirty="0">
              <a:solidFill>
                <a:srgbClr val="FF0000"/>
              </a:solidFill>
              <a:latin typeface="DL-Araliya.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52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788169-0B89-4F2C-8235-0C622785F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687" y="0"/>
            <a:ext cx="9486314" cy="1772529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/>
            <a:r>
              <a:rPr lang="en-US" sz="4800" dirty="0">
                <a:latin typeface=" IWSujeeva" panose="00000400000000000000" pitchFamily="2" charset="0"/>
              </a:rPr>
              <a:t>    </a:t>
            </a:r>
            <a:r>
              <a:rPr lang="en-US" sz="4800" dirty="0">
                <a:latin typeface="DL-Priyanwada." pitchFamily="2" charset="0"/>
              </a:rPr>
              <a:t>mjq,aj¾.</a:t>
            </a:r>
            <a:br>
              <a:rPr lang="en-US" sz="4800" dirty="0">
                <a:latin typeface="DL-Priyanwada." pitchFamily="2" charset="0"/>
              </a:rPr>
            </a:br>
            <a:r>
              <a:rPr lang="en-US" sz="4800" dirty="0">
                <a:latin typeface="DL-Priyanwada." pitchFamily="2" charset="0"/>
              </a:rPr>
              <a:t/>
            </a:r>
            <a:br>
              <a:rPr lang="en-US" sz="4800" dirty="0">
                <a:latin typeface="DL-Priyanwada." pitchFamily="2" charset="0"/>
              </a:rPr>
            </a:b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DL-Priyanwada." pitchFamily="2" charset="0"/>
              </a:rPr>
              <a:t>kHIaál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DL-Priyanwada." pitchFamily="2" charset="0"/>
              </a:rPr>
              <a:t>mjq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DL-Priyanwada." pitchFamily="2" charset="0"/>
              </a:rPr>
              <a:t>,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E4B65DF-BAF4-49F7-93D3-6B27350DF3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/>
              <a:t> </a:t>
            </a:r>
          </a:p>
        </p:txBody>
      </p:sp>
      <p:pic>
        <p:nvPicPr>
          <p:cNvPr id="5" name="Picture 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xmlns="" id="{DF49042B-45F1-4D40-9ADB-79A09EC5FE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16" r="2" b="2822"/>
          <a:stretch/>
        </p:blipFill>
        <p:spPr>
          <a:xfrm>
            <a:off x="6096000" y="182880"/>
            <a:ext cx="6096000" cy="6675120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C65495B-683A-4F1B-B600-F396213306A0}"/>
              </a:ext>
            </a:extLst>
          </p:cNvPr>
          <p:cNvSpPr txBox="1"/>
          <p:nvPr/>
        </p:nvSpPr>
        <p:spPr>
          <a:xfrm>
            <a:off x="181295" y="2065407"/>
            <a:ext cx="5638798" cy="5370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foudmshka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yd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orejkaf.ka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muKla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ieÿï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,;a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mjq,la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nj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Tng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fmfkkjd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we;'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fuu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mjq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kHIaál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mjq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hkqfjka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DL-Araliya." pitchFamily="2" charset="0"/>
              </a:rPr>
              <a:t>ye¢kafõ</a:t>
            </a:r>
            <a:r>
              <a:rPr lang="en-US" sz="2800" dirty="0">
                <a:solidFill>
                  <a:srgbClr val="FF0000"/>
                </a:solidFill>
                <a:latin typeface="DL-Araliya." pitchFamily="2" charset="0"/>
              </a:rPr>
              <a:t>’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²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m%d:ñl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mjq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,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²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ióm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mjq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,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²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tAlSh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mjq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,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²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uq,sl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mjq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,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²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wKq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mjq</a:t>
            </a:r>
            <a:endParaRPr lang="en-US" sz="2800" dirty="0">
              <a:solidFill>
                <a:srgbClr val="002060"/>
              </a:solidFill>
              <a:latin typeface="DL-Araliya." pitchFamily="2" charset="0"/>
            </a:endParaRP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FF0000"/>
              </a:solidFill>
              <a:latin typeface=" IWSujeeva" panose="00000400000000000000" pitchFamily="2" charset="0"/>
            </a:endParaRP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FF0000"/>
              </a:solidFill>
              <a:latin typeface=" IWSujeeva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80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AE4709-A526-4E3D-BD36-4F80DBEB7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286" y="556591"/>
            <a:ext cx="10151165" cy="1136375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DL-Priyanwada." pitchFamily="2" charset="0"/>
              </a:rPr>
              <a:t>kHIaál</a:t>
            </a:r>
            <a:r>
              <a:rPr lang="en-US" sz="40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Priyanwada." pitchFamily="2" charset="0"/>
              </a:rPr>
              <a:t>mjqf,a</a:t>
            </a:r>
            <a:r>
              <a:rPr lang="en-US" sz="40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Priyanwada." pitchFamily="2" charset="0"/>
              </a:rPr>
              <a:t>jHQyh</a:t>
            </a:r>
            <a:r>
              <a:rPr lang="en-US" sz="4000" dirty="0">
                <a:solidFill>
                  <a:srgbClr val="FF0000"/>
                </a:solidFill>
                <a:latin typeface="DL-Priyanwada." pitchFamily="2" charset="0"/>
              </a:rPr>
              <a:t> my; </a:t>
            </a:r>
            <a:r>
              <a:rPr lang="en-US" sz="4000" dirty="0" err="1">
                <a:solidFill>
                  <a:srgbClr val="FF0000"/>
                </a:solidFill>
                <a:latin typeface="DL-Priyanwada." pitchFamily="2" charset="0"/>
              </a:rPr>
              <a:t>i|yka</a:t>
            </a:r>
            <a:r>
              <a:rPr lang="en-US" sz="40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DL-Priyanwada." pitchFamily="2" charset="0"/>
              </a:rPr>
              <a:t>igyk</a:t>
            </a:r>
            <a:r>
              <a:rPr lang="en-US" sz="4000" dirty="0">
                <a:solidFill>
                  <a:srgbClr val="FF0000"/>
                </a:solidFill>
                <a:latin typeface="DL-Priyanwada." pitchFamily="2" charset="0"/>
              </a:rPr>
              <a:t> ;=&lt;ska </a:t>
            </a:r>
            <a:r>
              <a:rPr lang="en-US" sz="4000" dirty="0" err="1">
                <a:solidFill>
                  <a:srgbClr val="FF0000"/>
                </a:solidFill>
                <a:latin typeface="DL-Priyanwada." pitchFamily="2" charset="0"/>
              </a:rPr>
              <a:t>y¥kd</a:t>
            </a:r>
            <a:r>
              <a:rPr lang="en-US" sz="4000" dirty="0">
                <a:solidFill>
                  <a:srgbClr val="FF0000"/>
                </a:solidFill>
                <a:latin typeface="DL-Priyanwada." pitchFamily="2" charset="0"/>
              </a:rPr>
              <a:t>   .</a:t>
            </a:r>
            <a:r>
              <a:rPr lang="en-US" sz="4000" dirty="0" err="1">
                <a:solidFill>
                  <a:srgbClr val="FF0000"/>
                </a:solidFill>
                <a:latin typeface="DL-Priyanwada." pitchFamily="2" charset="0"/>
              </a:rPr>
              <a:t>kak</a:t>
            </a:r>
            <a:endParaRPr lang="en-US" sz="4000" dirty="0">
              <a:solidFill>
                <a:srgbClr val="FF0000"/>
              </a:solidFill>
              <a:latin typeface="DL-Priyanwada.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F552AE-DBB6-4FEB-815B-FB7E0A635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73357"/>
            <a:ext cx="9144000" cy="3829878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kHIaál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mjqf,a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</a:t>
            </a:r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jHQyh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</a:t>
            </a:r>
          </a:p>
          <a:p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Újdyh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DL-Araliya." pitchFamily="2" charset="0"/>
            </a:endParaRPr>
          </a:p>
          <a:p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ieñhd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    </a:t>
            </a:r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ìßo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</a:t>
            </a:r>
          </a:p>
          <a:p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 </a:t>
            </a:r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foudmshka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</a:t>
            </a:r>
          </a:p>
          <a:p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</a:t>
            </a:r>
          </a:p>
          <a:p>
            <a:r>
              <a:rPr lang="en-US" sz="4000" dirty="0" err="1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orejka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DL-Araliya." pitchFamily="2" charset="0"/>
              </a:rPr>
              <a:t> 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  <a:latin typeface=" IWSujeeva" panose="00000400000000000000" pitchFamily="2" charset="0"/>
            </a:endParaRPr>
          </a:p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 IWSujeeva" panose="000004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8300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120C4-AB10-4095-96CA-B76C2BE79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258" y="3428999"/>
            <a:ext cx="8951742" cy="2817055"/>
          </a:xfrm>
        </p:spPr>
        <p:txBody>
          <a:bodyPr/>
          <a:lstStyle/>
          <a:p>
            <a:r>
              <a:rPr lang="en-US" dirty="0">
                <a:latin typeface=" IWSujeeva" panose="00000400000000000000" pitchFamily="2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2D2EABE-735F-4102-AD35-4EC09490C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5" y="458169"/>
            <a:ext cx="8295249" cy="557156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mjqf,a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idudðl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ixLHdj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wvq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neúka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idudðlhskaf.a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iajdëk;ajh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fuka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u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fm!oa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.,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sl;ajh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wdrlaId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ùu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o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lemS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fmfkk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,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laIKhls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'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tfy;a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mjqf,a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wdrlaIdj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ms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&lt;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sn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| .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eg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¨ u;=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úh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yel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DL-Priyanwada." pitchFamily="2" charset="0"/>
              </a:rPr>
              <a:t>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79596D4-A1B7-46EF-BDA9-C4ECFDD3734E}"/>
              </a:ext>
            </a:extLst>
          </p:cNvPr>
          <p:cNvSpPr txBox="1"/>
          <p:nvPr/>
        </p:nvSpPr>
        <p:spPr>
          <a:xfrm>
            <a:off x="1824507" y="1535756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DL-Araliya." pitchFamily="2" charset="0"/>
              </a:rPr>
              <a:t>WodyrK</a:t>
            </a:r>
            <a:r>
              <a:rPr lang="en-US" sz="2800" dirty="0">
                <a:latin typeface="DL-Araliya." pitchFamily="2" charset="0"/>
              </a:rPr>
              <a:t> (- </a:t>
            </a:r>
          </a:p>
          <a:p>
            <a:r>
              <a:rPr lang="en-US" sz="2800" dirty="0">
                <a:latin typeface="DL-Araliya." pitchFamily="2" charset="0"/>
              </a:rPr>
              <a:t>²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fndfyda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úg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foudmshka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/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lshdjg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hdfï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§ l=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vd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orejka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/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ln,d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.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ekSfï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wmyiq;d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ksid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fufylrejkag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fuka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u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Èjd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iq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/l=ï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uOHia:dkj,g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orejd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Ndr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§ug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isÿ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DL-Araliya." pitchFamily="2" charset="0"/>
              </a:rPr>
              <a:t>ùu</a:t>
            </a:r>
            <a:r>
              <a:rPr lang="en-US" sz="2800" dirty="0">
                <a:solidFill>
                  <a:srgbClr val="C00000"/>
                </a:solidFill>
                <a:latin typeface="DL-Araliya." pitchFamily="2" charset="0"/>
              </a:rPr>
              <a:t>’ </a:t>
            </a:r>
          </a:p>
          <a:p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²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foudmshka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wikSm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jQ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wjia:djl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fyda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fofokdf.ka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tla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wfhl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=g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ksfjiska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neyer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ùug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isÿjQ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wjia:dj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,§ o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úúO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.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eg¨j,g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uqyqK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§ug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isÿ</a:t>
            </a:r>
            <a:r>
              <a:rPr lang="en-US" sz="2800" dirty="0">
                <a:solidFill>
                  <a:srgbClr val="002060"/>
                </a:solidFill>
                <a:latin typeface="DL-Araliya." pitchFamily="2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DL-Araliya." pitchFamily="2" charset="0"/>
              </a:rPr>
              <a:t>ùu</a:t>
            </a:r>
            <a:endParaRPr lang="en-US" sz="2800" dirty="0">
              <a:solidFill>
                <a:srgbClr val="002060"/>
              </a:solidFill>
              <a:latin typeface="DL-Araliya.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198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301C7-2F48-4C56-AD2A-34CE59B29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130" y="954158"/>
            <a:ext cx="11396869" cy="4479234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kHIaál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mjq,la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;=&lt;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idlÉPd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ud¾.fhka .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eg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¨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úi|d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.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ekSug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hdfï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§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myiqfjka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;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SrK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.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ekSug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yels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fõ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’ </a:t>
            </a:r>
            <a:br>
              <a:rPr lang="en-US" sz="3200" dirty="0">
                <a:solidFill>
                  <a:srgbClr val="FF0000"/>
                </a:solidFill>
                <a:latin typeface="DL-Priyanwada." pitchFamily="2" charset="0"/>
              </a:rPr>
            </a:b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tfuka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u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fjk;a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jeäysá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{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d;Ska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fuu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mjqf,a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fkdue;s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ksid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jeäysá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mrïmrdj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yd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woyia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.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eàï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wju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DL-Priyanwada." pitchFamily="2" charset="0"/>
              </a:rPr>
              <a:t>fõ</a:t>
            </a: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’</a:t>
            </a:r>
            <a:br>
              <a:rPr lang="en-US" sz="3200" dirty="0">
                <a:solidFill>
                  <a:srgbClr val="FF0000"/>
                </a:solidFill>
                <a:latin typeface="DL-Priyanwada." pitchFamily="2" charset="0"/>
              </a:rPr>
            </a:br>
            <a:r>
              <a:rPr lang="en-US" sz="3200" dirty="0">
                <a:solidFill>
                  <a:srgbClr val="FF0000"/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kHIaál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mjqf,a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idudðlhska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 ;=&lt;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we;eï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úg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 wd;aud¾:ldó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nj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olakg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DL-Priyanwada." pitchFamily="2" charset="0"/>
              </a:rPr>
              <a:t> we;’ </a:t>
            </a:r>
            <a:r>
              <a:rPr lang="en-US" sz="3200" dirty="0">
                <a:latin typeface="DL-Priyanwada." pitchFamily="2" charset="0"/>
              </a:rPr>
              <a:t/>
            </a:r>
            <a:br>
              <a:rPr lang="en-US" sz="3200" dirty="0">
                <a:latin typeface="DL-Priyanwada." pitchFamily="2" charset="0"/>
              </a:rPr>
            </a:br>
            <a:r>
              <a:rPr lang="en-US" sz="3200" dirty="0">
                <a:latin typeface=" IWSujeeva" panose="00000400000000000000" pitchFamily="2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0B2B87-45F5-48AB-AB4A-042B3A174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7896" y="5762142"/>
            <a:ext cx="9144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81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459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 IWSujeeva</vt:lpstr>
      <vt:lpstr>Arial</vt:lpstr>
      <vt:lpstr>Calibri</vt:lpstr>
      <vt:lpstr>Calibri Light</vt:lpstr>
      <vt:lpstr>DL-Araliya.</vt:lpstr>
      <vt:lpstr>DL-Priyanwada.</vt:lpstr>
      <vt:lpstr>FMGanganee</vt:lpstr>
      <vt:lpstr>Office Theme</vt:lpstr>
      <vt:lpstr>ksmqK;d uÜgu 1'1</vt:lpstr>
      <vt:lpstr>mjq,  ;=&lt;ska m%ikak Ôjk mßirhla</vt:lpstr>
      <vt:lpstr>mjq,</vt:lpstr>
      <vt:lpstr>le;,ska .*ag wkqj mjq, hkq wd¾Ól jYfhka yd orejka yod jvd .ekSfï§ iyfhda.Sj lghq;= lrk fmd¥ ksjila ;=&lt;  Ôj;a jk újdyl hqj&lt;la fyda msßmqka jhie;s {d;Ska isák tallhla njhs</vt:lpstr>
      <vt:lpstr> </vt:lpstr>
      <vt:lpstr>    mjq,aj¾.  kHIaál mjq,</vt:lpstr>
      <vt:lpstr>kHIaál mjqf,a jHQyh my; i|yka igyk ;=&lt;ska y¥kd   .kak</vt:lpstr>
      <vt:lpstr> </vt:lpstr>
      <vt:lpstr>kHIaál mjq,la ;=&lt; idlÉPd ud¾.fhka .eg¨ úi|d .ekSug hdfï § myiqfjka ;SrK .ekSug yels fõ’  tfuka u fjk;a jeäysá {d;Ska fuu mjqf,a fkdue;s ksid jeäysá mrïmrdj yd woyia .eàï wju fõ’  kHIaál mjqf,a idudðlhska ;=&lt; we;eï úg wd;aud¾:ldó nj olakg we;’   </vt:lpstr>
      <vt:lpstr>Ô' mS' u¾fvdala ) kï wefußldkq udkj úoHd{hd kHIaál mjq,l mqoa.,dka;r iïnkaO;dj ms&lt;sn| fufia woyia olajd we;</vt:lpstr>
      <vt:lpstr>úia;D; mjq,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ksmqK;d uÜgu 1'1</dc:title>
  <dc:creator>Isuranga Iniyage</dc:creator>
  <cp:lastModifiedBy>sp-pictec</cp:lastModifiedBy>
  <cp:revision>22</cp:revision>
  <dcterms:created xsi:type="dcterms:W3CDTF">2021-12-28T03:45:40Z</dcterms:created>
  <dcterms:modified xsi:type="dcterms:W3CDTF">2021-12-29T14:30:15Z</dcterms:modified>
</cp:coreProperties>
</file>