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7" r:id="rId11"/>
    <p:sldId id="268" r:id="rId12"/>
    <p:sldId id="269" r:id="rId13"/>
    <p:sldId id="265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FEEB6-957F-4057-AEF1-ECFBF8546B65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2BB6-D042-47A4-A581-A81014EEF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2BB6-D042-47A4-A581-A81014EEFB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121B-04D7-4B96-9B5D-10D4B9E696E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A6876-C431-455F-847F-B4CC410F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Tessellation</a:t>
            </a:r>
            <a:br>
              <a:rPr lang="en-US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Grade 7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90800"/>
            <a:ext cx="6616189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MAbhaya" pitchFamily="2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943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Saranga</a:t>
            </a:r>
            <a:r>
              <a:rPr lang="en-US" dirty="0" smtClean="0"/>
              <a:t> </a:t>
            </a:r>
            <a:r>
              <a:rPr lang="en-US" dirty="0" err="1" smtClean="0"/>
              <a:t>wasanthi</a:t>
            </a:r>
            <a:r>
              <a:rPr lang="en-US" dirty="0" smtClean="0"/>
              <a:t> </a:t>
            </a:r>
            <a:r>
              <a:rPr lang="en-US" dirty="0" err="1" smtClean="0"/>
              <a:t>Wijayawardana</a:t>
            </a:r>
            <a:endParaRPr lang="en-US" dirty="0" smtClean="0"/>
          </a:p>
          <a:p>
            <a:r>
              <a:rPr lang="en-US" dirty="0" smtClean="0"/>
              <a:t>DEEMIT/II/0008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1" name="Picture 5" descr="Copy of Car l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0"/>
            <a:ext cx="5334000" cy="3708400"/>
            <a:chOff x="2112" y="0"/>
            <a:chExt cx="3360" cy="2336"/>
          </a:xfrm>
        </p:grpSpPr>
        <p:pic>
          <p:nvPicPr>
            <p:cNvPr id="63493" name="Picture 6" descr="Car light_30%op cop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1104"/>
              <a:ext cx="1488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4" name="AutoShape 7"/>
            <p:cNvSpPr>
              <a:spLocks noChangeArrowheads="1"/>
            </p:cNvSpPr>
            <p:nvPr/>
          </p:nvSpPr>
          <p:spPr bwMode="auto">
            <a:xfrm>
              <a:off x="3264" y="0"/>
              <a:ext cx="2208" cy="1632"/>
            </a:xfrm>
            <a:prstGeom prst="cloudCallout">
              <a:avLst>
                <a:gd name="adj1" fmla="val -67801"/>
                <a:gd name="adj2" fmla="val 4411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dirty="0">
                  <a:solidFill>
                    <a:srgbClr val="FFFF00"/>
                  </a:solidFill>
                </a:rPr>
                <a:t>Here we have a rectangle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Copy of Tessellation Project 011"/>
          <p:cNvPicPr>
            <a:picLocks noChangeAspect="1" noChangeArrowheads="1"/>
          </p:cNvPicPr>
          <p:nvPr/>
        </p:nvPicPr>
        <p:blipFill>
          <a:blip r:embed="rId2"/>
          <a:srcRect l="8434" t="4642" r="16867" b="5609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67000" y="304800"/>
            <a:ext cx="6294438" cy="4991100"/>
            <a:chOff x="1680" y="192"/>
            <a:chExt cx="3965" cy="3144"/>
          </a:xfrm>
        </p:grpSpPr>
        <p:pic>
          <p:nvPicPr>
            <p:cNvPr id="67588" name="Picture 5" descr="rhombus 65%op copy"/>
            <p:cNvPicPr>
              <a:picLocks noChangeAspect="1" noChangeArrowheads="1"/>
            </p:cNvPicPr>
            <p:nvPr/>
          </p:nvPicPr>
          <p:blipFill>
            <a:blip r:embed="rId3"/>
            <a:srcRect l="11320" t="9901"/>
            <a:stretch>
              <a:fillRect/>
            </a:stretch>
          </p:blipFill>
          <p:spPr bwMode="auto">
            <a:xfrm>
              <a:off x="1680" y="1152"/>
              <a:ext cx="2256" cy="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89" name="AutoShape 8"/>
            <p:cNvSpPr>
              <a:spLocks/>
            </p:cNvSpPr>
            <p:nvPr/>
          </p:nvSpPr>
          <p:spPr bwMode="auto">
            <a:xfrm>
              <a:off x="4080" y="192"/>
              <a:ext cx="1565" cy="1104"/>
            </a:xfrm>
            <a:prstGeom prst="borderCallout2">
              <a:avLst>
                <a:gd name="adj1" fmla="val 6523"/>
                <a:gd name="adj2" fmla="val -3065"/>
                <a:gd name="adj3" fmla="val 6523"/>
                <a:gd name="adj4" fmla="val -42875"/>
                <a:gd name="adj5" fmla="val 190671"/>
                <a:gd name="adj6" fmla="val -82745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A rhombus that tessellates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Tessellations all around us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739187" cy="63182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tessellations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pavements.</a:t>
            </a:r>
          </a:p>
        </p:txBody>
      </p:sp>
      <p:pic>
        <p:nvPicPr>
          <p:cNvPr id="133124" name="Picture 4" descr="C:\WINDOWS\Desktop\New Folder\one squa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3236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 descr="C:\WINDOWS\Desktop\New Folder\wal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3289300" cy="246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WINDOWS\Desktop\New Folder\zigz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427062"/>
            <a:ext cx="3352800" cy="24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Tessellation in nature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0"/>
            <a:ext cx="2827130" cy="2133600"/>
          </a:xfrm>
          <a:prstGeom prst="rect">
            <a:avLst/>
          </a:prstGeom>
        </p:spPr>
      </p:pic>
      <p:pic>
        <p:nvPicPr>
          <p:cNvPr id="15" name="Picture 14" descr="43357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0"/>
            <a:ext cx="3048000" cy="2031999"/>
          </a:xfrm>
          <a:prstGeom prst="rect">
            <a:avLst/>
          </a:prstGeom>
        </p:spPr>
      </p:pic>
      <p:pic>
        <p:nvPicPr>
          <p:cNvPr id="16" name="Picture 1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0"/>
            <a:ext cx="2143125" cy="2143125"/>
          </a:xfrm>
          <a:prstGeom prst="rect">
            <a:avLst/>
          </a:prstGeom>
        </p:spPr>
      </p:pic>
      <p:pic>
        <p:nvPicPr>
          <p:cNvPr id="17" name="Picture 16" descr="snak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886200"/>
            <a:ext cx="2209800" cy="2209800"/>
          </a:xfrm>
          <a:prstGeom prst="rect">
            <a:avLst/>
          </a:prstGeom>
        </p:spPr>
      </p:pic>
      <p:pic>
        <p:nvPicPr>
          <p:cNvPr id="18" name="Picture 17" descr="tessellation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267075" y="3514725"/>
            <a:ext cx="2228850" cy="2971800"/>
          </a:xfrm>
          <a:prstGeom prst="rect">
            <a:avLst/>
          </a:prstGeom>
        </p:spPr>
      </p:pic>
      <p:pic>
        <p:nvPicPr>
          <p:cNvPr id="19" name="Picture 18" descr="tessellation-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733800"/>
            <a:ext cx="219807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a tessellation using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squres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triangles for a fabric.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type of above tessellation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Thank you !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Tessellation works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0px-Semi-regular-floor-34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2286000"/>
            <a:ext cx="2159000" cy="2882900"/>
          </a:xfr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2143125" cy="2143125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91000"/>
            <a:ext cx="2619375" cy="1743075"/>
          </a:xfrm>
          <a:prstGeom prst="rect">
            <a:avLst/>
          </a:prstGeom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962400"/>
            <a:ext cx="2143125" cy="2143125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6002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 Tessellation?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process of creating a design consisting of the repeated use of one or more shapes, closely fitted together without any gaps or overlaps, on a plane.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opy of Tessellation Project 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124200"/>
            <a:ext cx="2971800" cy="31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exagons_croped for 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2743200" cy="31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124200"/>
            <a:ext cx="100844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hombus fabric_croped for p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4572000" cy="47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457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this a Tessellation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57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Rhombus fabric_croped for 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46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5562600" y="1524000"/>
            <a:ext cx="3581400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 is the shape  used in this tessellation ?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1" name="Picture 5" descr="Rhombus fabric 7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58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3352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Rhombus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594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Pure Tessellation    :   A tessellation that uses only ONE shape </a:t>
            </a:r>
          </a:p>
          <a:p>
            <a:endParaRPr lang="en-US" sz="2800" dirty="0" smtClean="0">
              <a:latin typeface="FMAbhaya" pitchFamily="2" charset="0"/>
            </a:endParaRPr>
          </a:p>
          <a:p>
            <a:pPr>
              <a:buNone/>
            </a:pPr>
            <a:endParaRPr lang="en-US" sz="2800" dirty="0" smtClean="0">
              <a:latin typeface="FMAbhaya" pitchFamily="2" charset="0"/>
            </a:endParaRPr>
          </a:p>
          <a:p>
            <a:pPr>
              <a:buNone/>
            </a:pPr>
            <a:endParaRPr lang="en-US" sz="2800" dirty="0" smtClean="0">
              <a:latin typeface="FMAbhaya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Semi-pure Tessellations  :   Tessellations that involve more than one type of shape are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semi-pure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tessellations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FMAbhaya" pitchFamily="2" charset="0"/>
            </a:endParaRPr>
          </a:p>
          <a:p>
            <a:endParaRPr lang="en-US" dirty="0" smtClean="0">
              <a:latin typeface="FMAbhaya" pitchFamily="2" charset="0"/>
            </a:endParaRPr>
          </a:p>
          <a:p>
            <a:endParaRPr lang="en-US" dirty="0"/>
          </a:p>
        </p:txBody>
      </p:sp>
      <p:pic>
        <p:nvPicPr>
          <p:cNvPr id="4" name="Picture 5" descr="squ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676400"/>
            <a:ext cx="286324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343400"/>
            <a:ext cx="2463800" cy="194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esstr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429000"/>
            <a:ext cx="3059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ssel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76600"/>
            <a:ext cx="23673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762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pure tessellation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90800" cy="212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 descr="he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819400"/>
            <a:ext cx="2438400" cy="21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76800" y="990600"/>
            <a:ext cx="396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semi pure tessellation</a:t>
            </a:r>
            <a:endParaRPr lang="en-US" sz="3200" dirty="0" smtClean="0">
              <a:latin typeface="FMAbhaya" pitchFamily="2" charset="0"/>
            </a:endParaRPr>
          </a:p>
          <a:p>
            <a:r>
              <a:rPr lang="en-US" dirty="0" smtClean="0">
                <a:latin typeface="FMAbhaya" pitchFamily="2" charset="0"/>
              </a:rPr>
              <a:t> </a:t>
            </a:r>
            <a:endParaRPr lang="en-US" dirty="0">
              <a:latin typeface="FMAbhay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4219 -0.11655 L -0.09219 0.0721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0.09435 L 0.254 -0.149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0.24491 L 0 1.34135E-6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4371 L 0.225 0.289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We can find tessellations in every day life</a:t>
            </a:r>
            <a:endParaRPr lang="en-US" sz="3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opy of Tessellation Project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4906009" cy="41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70" y="1447800"/>
            <a:ext cx="57984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py of Tessellation Project 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000"/>
          <a:stretch>
            <a:fillRect/>
          </a:stretch>
        </p:blipFill>
        <p:spPr bwMode="auto">
          <a:xfrm>
            <a:off x="1143000" y="838200"/>
            <a:ext cx="6934200" cy="54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147</Words>
  <Application>Microsoft Office PowerPoint</Application>
  <PresentationFormat>On-screen Show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Tessellation Grade 7</vt:lpstr>
      <vt:lpstr>Tessellation works </vt:lpstr>
      <vt:lpstr>What is a Tessellation?</vt:lpstr>
      <vt:lpstr>Slide 4</vt:lpstr>
      <vt:lpstr>What is the shape  used in this tessellation ? </vt:lpstr>
      <vt:lpstr>Slide 6</vt:lpstr>
      <vt:lpstr>Slide 7</vt:lpstr>
      <vt:lpstr>We can find tessellations in every day life</vt:lpstr>
      <vt:lpstr>Slide 9</vt:lpstr>
      <vt:lpstr>Slide 10</vt:lpstr>
      <vt:lpstr>Slide 11</vt:lpstr>
      <vt:lpstr>Tessellations all around us</vt:lpstr>
      <vt:lpstr>Tessellation in nature</vt:lpstr>
      <vt:lpstr>Practice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Tessellation Grade 7</dc:title>
  <dc:creator>Rolly</dc:creator>
  <cp:lastModifiedBy>Rolly</cp:lastModifiedBy>
  <cp:revision>14</cp:revision>
  <dcterms:created xsi:type="dcterms:W3CDTF">2021-09-28T06:43:19Z</dcterms:created>
  <dcterms:modified xsi:type="dcterms:W3CDTF">2021-10-02T09:13:25Z</dcterms:modified>
</cp:coreProperties>
</file>