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17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3327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15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05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7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6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7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4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4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4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4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1C4AF21-0717-49CA-8F17-EF1698AA4C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FBE4285-68FE-40EF-9527-F2BA8A636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9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1D44-6FCC-623B-0B30-AC0D465714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746" y="516468"/>
            <a:ext cx="9983788" cy="1811868"/>
          </a:xfrm>
        </p:spPr>
        <p:txBody>
          <a:bodyPr/>
          <a:lstStyle/>
          <a:p>
            <a:r>
              <a:rPr lang="si-LK" b="1" dirty="0"/>
              <a:t>පරිගණකයක පද්ධතියක් ප්‍රධාන කොටස් කිහිපයකින් සමන්විත වේ 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39748-D5DF-9218-9F91-A46E262008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0746" y="2743199"/>
            <a:ext cx="9408054" cy="3369733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si-LK" sz="4000" b="1" dirty="0">
                <a:solidFill>
                  <a:schemeClr val="tx1"/>
                </a:solidFill>
              </a:rPr>
              <a:t>දෘඩාංග </a:t>
            </a:r>
          </a:p>
          <a:p>
            <a:pPr marL="457200" indent="-457200" algn="l">
              <a:buAutoNum type="arabicPeriod"/>
            </a:pPr>
            <a:r>
              <a:rPr lang="si-LK" sz="4000" b="1" dirty="0">
                <a:solidFill>
                  <a:schemeClr val="tx1"/>
                </a:solidFill>
              </a:rPr>
              <a:t>මෘදුකාංග</a:t>
            </a:r>
          </a:p>
          <a:p>
            <a:pPr marL="457200" indent="-457200" algn="l">
              <a:buAutoNum type="arabicPeriod"/>
            </a:pPr>
            <a:r>
              <a:rPr lang="si-LK" sz="4000" b="1" dirty="0">
                <a:solidFill>
                  <a:schemeClr val="tx1"/>
                </a:solidFill>
              </a:rPr>
              <a:t>ස්ථිරාංග</a:t>
            </a:r>
          </a:p>
          <a:p>
            <a:pPr marL="457200" indent="-457200" algn="l">
              <a:buAutoNum type="arabicPeriod"/>
            </a:pPr>
            <a:r>
              <a:rPr lang="si-LK" sz="4000" b="1" dirty="0">
                <a:solidFill>
                  <a:schemeClr val="tx1"/>
                </a:solidFill>
              </a:rPr>
              <a:t>ජීවාංග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47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AEEA04-80E8-6020-4A72-DEC39AB90C6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52389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AFED5-0B74-2F7D-CEA2-5A7ECDA77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i-LK" sz="6600" b="1" dirty="0">
                <a:solidFill>
                  <a:schemeClr val="accent6">
                    <a:lumMod val="50000"/>
                  </a:schemeClr>
                </a:solidFill>
              </a:rPr>
              <a:t>දෘඩාංග - </a:t>
            </a:r>
            <a:r>
              <a:rPr lang="en-US" sz="6600" b="1" cap="non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</a:t>
            </a:r>
            <a:endParaRPr lang="en-US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22AAF0F-9BBB-6E92-CD0B-28DDA4E2F3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617826" cy="3424107"/>
          </a:xfrm>
        </p:spPr>
        <p:txBody>
          <a:bodyPr>
            <a:normAutofit/>
          </a:bodyPr>
          <a:lstStyle/>
          <a:p>
            <a:r>
              <a:rPr lang="si-LK" sz="8800" b="1" dirty="0"/>
              <a:t>ස්පර්ශ කළ හැකි භෞතික කොටස් 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78757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D57CB31B-3DD9-8FBF-6DB7-EAAA7BC332F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30775"/>
            <a:ext cx="8805333" cy="6796450"/>
          </a:xfrm>
        </p:spPr>
      </p:pic>
    </p:spTree>
    <p:extLst>
      <p:ext uri="{BB962C8B-B14F-4D97-AF65-F5344CB8AC3E}">
        <p14:creationId xmlns:p14="http://schemas.microsoft.com/office/powerpoint/2010/main" val="353691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5FF9-A0AA-EC3E-74A7-53B6EFB4B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i-LK" sz="7200" b="1" dirty="0">
                <a:solidFill>
                  <a:schemeClr val="accent6">
                    <a:lumMod val="50000"/>
                  </a:schemeClr>
                </a:solidFill>
              </a:rPr>
              <a:t>මෘදුකාංග - </a:t>
            </a:r>
            <a:r>
              <a:rPr lang="en-US" sz="7200" b="1" cap="non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Soft</a:t>
            </a:r>
            <a:r>
              <a:rPr lang="en-US" sz="7200" b="1" cap="non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ware 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04292-747A-BDE8-28B3-FBA1F013D6D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i-LK" sz="6600" dirty="0"/>
              <a:t>කිසියම් කාර්යක් ඉටු කර ගැනීම සදහා දෙනු ලබන උපදෙස් සමුහයක්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8109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87818D-39BD-A653-28FA-AEC5239ACA2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8" y="1"/>
            <a:ext cx="12056532" cy="6887632"/>
          </a:xfrm>
        </p:spPr>
      </p:pic>
    </p:spTree>
    <p:extLst>
      <p:ext uri="{BB962C8B-B14F-4D97-AF65-F5344CB8AC3E}">
        <p14:creationId xmlns:p14="http://schemas.microsoft.com/office/powerpoint/2010/main" val="3065348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47D2F-1EFD-ED6B-52D9-72FBB0EB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i-LK" sz="6600" b="1" dirty="0">
                <a:solidFill>
                  <a:schemeClr val="accent6">
                    <a:lumMod val="50000"/>
                  </a:schemeClr>
                </a:solidFill>
              </a:rPr>
              <a:t>ස්ථීරාංග -</a:t>
            </a:r>
            <a:r>
              <a:rPr lang="en-US" sz="6600" b="1" cap="none" dirty="0">
                <a:solidFill>
                  <a:schemeClr val="accent6">
                    <a:lumMod val="50000"/>
                  </a:schemeClr>
                </a:solidFill>
              </a:rPr>
              <a:t>Firmware</a:t>
            </a:r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B67BD-AA3E-AB4E-0C55-C9512404B47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i-LK" sz="4400" cap="none" dirty="0">
                <a:latin typeface="DL-Paras." pitchFamily="2" charset="0"/>
              </a:rPr>
              <a:t>පඨන මාත්‍ර මතකකයෙහි ස්ථාපිත පරිගණකයේ මුලික ක්‍රියාත්මක වීමට අදාළ උපදෙස් වේ</a:t>
            </a:r>
          </a:p>
          <a:p>
            <a:endParaRPr lang="en-US" sz="4400" cap="none" dirty="0">
              <a:latin typeface="DL-Paras." pitchFamily="2" charset="0"/>
            </a:endParaRPr>
          </a:p>
          <a:p>
            <a:pPr marL="0" indent="0">
              <a:buNone/>
            </a:pPr>
            <a:endParaRPr lang="en-US" cap="none" dirty="0">
              <a:latin typeface="DL-Paras.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9922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23</TotalTime>
  <Words>183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DL-Paras.</vt:lpstr>
      <vt:lpstr>Tw Cen MT</vt:lpstr>
      <vt:lpstr>Droplet</vt:lpstr>
      <vt:lpstr>පරිගණකයක පද්ධතියක් ප්‍රධාන කොටස් කිහිපයකින් සමන්විත වේ </vt:lpstr>
      <vt:lpstr>PowerPoint Presentation</vt:lpstr>
      <vt:lpstr>දෘඩාංග - Hardware </vt:lpstr>
      <vt:lpstr>PowerPoint Presentation</vt:lpstr>
      <vt:lpstr>මෘදුකාංග - Software </vt:lpstr>
      <vt:lpstr>PowerPoint Presentation</vt:lpstr>
      <vt:lpstr>ස්ථීරාංග -Firmware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පරිගණකයක පද්ධතියක් ප්‍රධාන කොටස් කිහිපයකින් සමන්විත වේ </dc:title>
  <dc:creator>WKSAdmin</dc:creator>
  <cp:lastModifiedBy>WKSAdmin</cp:lastModifiedBy>
  <cp:revision>1</cp:revision>
  <dcterms:created xsi:type="dcterms:W3CDTF">2022-09-13T04:08:51Z</dcterms:created>
  <dcterms:modified xsi:type="dcterms:W3CDTF">2022-09-13T04:32:39Z</dcterms:modified>
</cp:coreProperties>
</file>