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B70D-27DD-214B-8A26-41D079E1B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3BFC43-AA51-FC4A-9B26-DE99EC9D4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D486-312E-CA47-931A-36C6AFFC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C31C-7A4A-E046-ADE7-D11BDA22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43F0B-C300-EE46-A343-074B2CDE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3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322F-B94F-6E4D-986A-6AE007F3E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8B1E5-1176-7A4B-8B9A-2E5609605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8F696-12FC-704E-88FC-0686D00E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69DD2-E6A2-7A4C-9AC0-AA008DF9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619D1-3A01-8C4D-9630-95E97B44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5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BB21E5-E465-F342-87F0-0643C5D92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8CD69-7B85-364A-A6F2-F37E18DC2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F0163-4CD2-D044-88BD-D074ECC0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34BEB-E02D-F54D-B878-3CC6AAD3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0055-D38A-C14D-9BCA-BCCC72DB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5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B68FB-6857-4A42-A05F-5FB07C27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1720A-5BEF-8241-A8C2-4B3A036F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A9393-E25B-AF45-ABEA-5F6124469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12232-8E62-AF48-A0E9-45CBD987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53076-C6B1-344D-9558-EF687941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5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9B9F-663A-A14E-BED3-269105ACF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C1B39-EB28-784E-BDA5-7AE8A7F2B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1869A-6FB8-C940-B63D-767687460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FDB66-8EBB-B84A-ADC7-E0CA4B35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82F84-C9FF-C74D-A548-88F8A5FA2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4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A901-74A2-B641-8FBF-C0DFEA065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64725-244F-4946-BEBF-7D3CB9E19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F960FE-38B3-3E48-9BD4-EAC052C8D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1C25A-2691-2A40-9BC6-43E5AA697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EF3D7-B1D3-8644-9436-12C2A4A0C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999C1-1A45-CC4B-AA96-7857F64F6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9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CC94-03D5-B949-9912-EC27B2F0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5DC18-3C4D-2547-BD37-01183BE43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E345C-7CF3-AE4A-BD70-DE1A69401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6D60AC-F82D-1C41-AA42-4AE24AE5F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6D8F6E-845F-D246-8F88-91ED82AF0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87755C-0864-414D-AAA0-16972626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D1F24D-4081-3749-BDB2-4B8F32E29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89F442-69D5-6041-8C6E-6E6003E44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4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1AAD-4B7F-A94F-91E4-AB41F133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744C18-6028-6546-9977-95FD949E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60744-EC25-C140-95F5-3154A694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83594-4FE4-D847-A8C2-D8B23147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936F7-EA7D-D747-AC53-A884212B8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2BDDA6-F529-8646-96F5-5761E653B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CEAE9-6275-FA45-9BA8-7EAFF8D0E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9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A3EC1-3A18-754D-8912-724E67A48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FA27C-096C-EA48-A17E-5CC0FFCD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C9668-681C-9643-9236-B4D9D8F57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B93A4-2C11-0647-9E2E-761C5417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089BC-1ECC-1048-900B-353F9887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767BD-69BA-4249-84B3-4F94E26DB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0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D6E0-73FC-3A4A-A2DF-84C2DE5DB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11CD9B-36C1-774A-8CC2-F14129F7F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2D299-6C68-E749-90BD-0401033E7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61263-8134-E841-BFED-81389FE35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E6DE2-12ED-4840-AB92-4FB4F8E17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D053B-9C21-CB48-8BD4-ADE09B0B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8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77864D-7647-6045-BDE3-F1FB7C3C1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4C1CB-8B0A-3C45-B1AF-A721F894E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75E57-705B-9641-A6EA-207C3790D6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F52AC-B419-9C4C-B795-EA4C20844F55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B648F-3EB4-594D-840D-7DDAE7E300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3CB55-15A6-8142-9F6A-4E4B90D65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B0B5-8A7E-5044-94A3-5B30D7BCC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25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8F2C9-9F35-9B49-8F47-69A2076B00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59D5F0-0781-9B49-899F-B41DF6022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3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CAB5-31B9-9A40-92CE-B762E597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F1C6F-F1D6-6C41-976D-37CB1A9884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B89A7D9-F0F7-8846-B738-A62A3C344FD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47919" y="1825625"/>
            <a:ext cx="3030161" cy="4351338"/>
          </a:xfrm>
        </p:spPr>
      </p:pic>
    </p:spTree>
    <p:extLst>
      <p:ext uri="{BB962C8B-B14F-4D97-AF65-F5344CB8AC3E}">
        <p14:creationId xmlns:p14="http://schemas.microsoft.com/office/powerpoint/2010/main" val="3358063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1</cp:revision>
  <dcterms:created xsi:type="dcterms:W3CDTF">2021-10-23T15:19:49Z</dcterms:created>
  <dcterms:modified xsi:type="dcterms:W3CDTF">2021-10-23T15:19:56Z</dcterms:modified>
</cp:coreProperties>
</file>