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Network Topology</a:t>
            </a:r>
            <a:br>
              <a:rPr lang="en-US" dirty="0" smtClean="0"/>
            </a:br>
            <a:r>
              <a:rPr lang="en-US" dirty="0" smtClean="0"/>
              <a:t>Star                     Ring                   Bus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Line                  Tree                    Mash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90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  Network Topology Star                     Ring                   Bus     Line                  Tree                    Mash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Network Topology Star                     Ring                   Bus     Line                  Tree                    Mash      </dc:title>
  <dc:creator>pictec</dc:creator>
  <cp:lastModifiedBy>pictec</cp:lastModifiedBy>
  <cp:revision>2</cp:revision>
  <dcterms:created xsi:type="dcterms:W3CDTF">2006-08-16T00:00:00Z</dcterms:created>
  <dcterms:modified xsi:type="dcterms:W3CDTF">2023-06-15T07:21:25Z</dcterms:modified>
</cp:coreProperties>
</file>